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0" r:id="rId2"/>
    <p:sldId id="287" r:id="rId3"/>
    <p:sldId id="284" r:id="rId4"/>
    <p:sldId id="300" r:id="rId5"/>
    <p:sldId id="288" r:id="rId6"/>
    <p:sldId id="289" r:id="rId7"/>
    <p:sldId id="290" r:id="rId8"/>
    <p:sldId id="291" r:id="rId9"/>
    <p:sldId id="292" r:id="rId10"/>
    <p:sldId id="293" r:id="rId11"/>
    <p:sldId id="299" r:id="rId12"/>
    <p:sldId id="294" r:id="rId13"/>
    <p:sldId id="295" r:id="rId14"/>
    <p:sldId id="298" r:id="rId15"/>
    <p:sldId id="297" r:id="rId16"/>
    <p:sldId id="269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ABDD2D-5AFD-43E2-A0DA-614FD54A803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A669BEB-13CC-4D67-BC1E-66EF853CE566}">
      <dgm:prSet phldrT="[Szöveg]" custT="1"/>
      <dgm:spPr>
        <a:noFill/>
        <a:ln w="25400">
          <a:solidFill>
            <a:schemeClr val="bg1"/>
          </a:solidFill>
        </a:ln>
      </dgm:spPr>
      <dgm:t>
        <a:bodyPr/>
        <a:lstStyle/>
        <a:p>
          <a:r>
            <a:rPr lang="hu-HU" sz="2800" dirty="0" smtClean="0">
              <a:solidFill>
                <a:schemeClr val="tx1"/>
              </a:solidFill>
            </a:rPr>
            <a:t>Sémi</a:t>
          </a:r>
          <a:r>
            <a:rPr lang="hu-HU" sz="4000" dirty="0" smtClean="0">
              <a:solidFill>
                <a:schemeClr val="tx1"/>
              </a:solidFill>
            </a:rPr>
            <a:t/>
          </a:r>
          <a:br>
            <a:rPr lang="hu-HU" sz="4000" dirty="0" smtClean="0">
              <a:solidFill>
                <a:schemeClr val="tx1"/>
              </a:solidFill>
            </a:rPr>
          </a:br>
          <a:r>
            <a:rPr lang="hu-HU" sz="2400" i="1" dirty="0" smtClean="0">
              <a:solidFill>
                <a:schemeClr val="tx1"/>
              </a:solidFill>
            </a:rPr>
            <a:t>*</a:t>
          </a:r>
          <a:r>
            <a:rPr lang="hu-HU" sz="2400" i="1" dirty="0" err="1" smtClean="0">
              <a:solidFill>
                <a:schemeClr val="tx1"/>
              </a:solidFill>
            </a:rPr>
            <a:t>proto-sémi</a:t>
          </a:r>
          <a:endParaRPr lang="hu-HU" sz="2400" i="1" dirty="0">
            <a:solidFill>
              <a:schemeClr val="tx1"/>
            </a:solidFill>
          </a:endParaRPr>
        </a:p>
      </dgm:t>
    </dgm:pt>
    <dgm:pt modelId="{9E382B17-95A6-4DFF-B7CF-EDD1872A8C60}" type="parTrans" cxnId="{56873FE6-E1E8-40E2-96A0-CF481EEB21F7}">
      <dgm:prSet/>
      <dgm:spPr/>
      <dgm:t>
        <a:bodyPr/>
        <a:lstStyle/>
        <a:p>
          <a:endParaRPr lang="hu-HU"/>
        </a:p>
      </dgm:t>
    </dgm:pt>
    <dgm:pt modelId="{7DD29B09-5525-49E6-8099-4F2CA88BF9F5}" type="sibTrans" cxnId="{56873FE6-E1E8-40E2-96A0-CF481EEB21F7}">
      <dgm:prSet/>
      <dgm:spPr/>
      <dgm:t>
        <a:bodyPr/>
        <a:lstStyle/>
        <a:p>
          <a:endParaRPr lang="hu-HU"/>
        </a:p>
      </dgm:t>
    </dgm:pt>
    <dgm:pt modelId="{5D080AA1-8BF1-4781-859A-0132C70ED84E}">
      <dgm:prSet phldrT="[Szöveg]" custT="1"/>
      <dgm:spPr>
        <a:noFill/>
        <a:ln w="25400">
          <a:noFill/>
        </a:ln>
      </dgm:spPr>
      <dgm:t>
        <a:bodyPr/>
        <a:lstStyle/>
        <a:p>
          <a:r>
            <a:rPr lang="hu-HU" sz="2800" dirty="0" smtClean="0">
              <a:solidFill>
                <a:schemeClr val="tx1"/>
              </a:solidFill>
            </a:rPr>
            <a:t>Nyugati sémi</a:t>
          </a:r>
          <a:endParaRPr lang="hu-HU" sz="2800" dirty="0">
            <a:solidFill>
              <a:schemeClr val="tx1"/>
            </a:solidFill>
          </a:endParaRPr>
        </a:p>
      </dgm:t>
    </dgm:pt>
    <dgm:pt modelId="{8D37C110-40D0-425E-A528-9C231D5C5263}" type="parTrans" cxnId="{CC67210D-F2A4-4970-B370-73307E640CA6}">
      <dgm:prSet/>
      <dgm:spPr>
        <a:noFill/>
        <a:ln w="25400">
          <a:solidFill>
            <a:schemeClr val="tx1"/>
          </a:solidFill>
        </a:ln>
      </dgm:spPr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0D66F23B-56DD-482C-B946-036761B47EF7}" type="sibTrans" cxnId="{CC67210D-F2A4-4970-B370-73307E640CA6}">
      <dgm:prSet/>
      <dgm:spPr/>
      <dgm:t>
        <a:bodyPr/>
        <a:lstStyle/>
        <a:p>
          <a:endParaRPr lang="hu-HU"/>
        </a:p>
      </dgm:t>
    </dgm:pt>
    <dgm:pt modelId="{C4031FC3-4922-49BB-9CB7-DD9FD56BE819}">
      <dgm:prSet phldrT="[Szöveg]" custT="1"/>
      <dgm:spPr>
        <a:noFill/>
        <a:ln w="25400">
          <a:noFill/>
        </a:ln>
      </dgm:spPr>
      <dgm:t>
        <a:bodyPr/>
        <a:lstStyle/>
        <a:p>
          <a:r>
            <a:rPr lang="hu-HU" sz="2800" dirty="0" smtClean="0">
              <a:solidFill>
                <a:schemeClr val="tx1"/>
              </a:solidFill>
            </a:rPr>
            <a:t>Keleti sémi</a:t>
          </a:r>
          <a:endParaRPr lang="hu-HU" sz="2800" dirty="0">
            <a:solidFill>
              <a:schemeClr val="tx1"/>
            </a:solidFill>
          </a:endParaRPr>
        </a:p>
      </dgm:t>
    </dgm:pt>
    <dgm:pt modelId="{F7B0B754-757D-4282-A9A3-35FE9BE357B3}" type="parTrans" cxnId="{3FC55D41-2471-4900-A175-FCBBEDCE0B4B}">
      <dgm:prSet/>
      <dgm:spPr>
        <a:noFill/>
        <a:ln w="25400">
          <a:solidFill>
            <a:schemeClr val="tx1"/>
          </a:solidFill>
        </a:ln>
      </dgm:spPr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D3B83131-B878-467C-8BFE-4172C1FD7823}" type="sibTrans" cxnId="{3FC55D41-2471-4900-A175-FCBBEDCE0B4B}">
      <dgm:prSet/>
      <dgm:spPr/>
      <dgm:t>
        <a:bodyPr/>
        <a:lstStyle/>
        <a:p>
          <a:endParaRPr lang="hu-HU"/>
        </a:p>
      </dgm:t>
    </dgm:pt>
    <dgm:pt modelId="{629C80C5-BBFB-494E-9E92-CA856A032294}">
      <dgm:prSet custT="1"/>
      <dgm:spPr>
        <a:noFill/>
      </dgm:spPr>
      <dgm:t>
        <a:bodyPr/>
        <a:lstStyle/>
        <a:p>
          <a:r>
            <a:rPr lang="hu-HU" sz="2800" dirty="0" smtClean="0">
              <a:solidFill>
                <a:schemeClr val="tx1"/>
              </a:solidFill>
            </a:rPr>
            <a:t>északnyugati ág</a:t>
          </a:r>
          <a:endParaRPr lang="hu-HU" sz="2800" dirty="0">
            <a:solidFill>
              <a:schemeClr val="tx1"/>
            </a:solidFill>
          </a:endParaRPr>
        </a:p>
      </dgm:t>
    </dgm:pt>
    <dgm:pt modelId="{7545FDCD-D931-472F-BF91-B948083A548E}" type="parTrans" cxnId="{043CC529-DF2B-4890-9FFE-7F1D57B2CC44}">
      <dgm:prSet/>
      <dgm:spPr>
        <a:noFill/>
        <a:ln w="25400">
          <a:solidFill>
            <a:schemeClr val="tx1"/>
          </a:solidFill>
        </a:ln>
      </dgm:spPr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E45A8BD7-4808-4964-B62F-3D22A8301C18}" type="sibTrans" cxnId="{043CC529-DF2B-4890-9FFE-7F1D57B2CC44}">
      <dgm:prSet/>
      <dgm:spPr/>
      <dgm:t>
        <a:bodyPr/>
        <a:lstStyle/>
        <a:p>
          <a:endParaRPr lang="hu-HU"/>
        </a:p>
      </dgm:t>
    </dgm:pt>
    <dgm:pt modelId="{7483DD99-E6FE-43C1-B3E3-57AE59048C52}">
      <dgm:prSet custT="1"/>
      <dgm:spPr>
        <a:noFill/>
      </dgm:spPr>
      <dgm:t>
        <a:bodyPr/>
        <a:lstStyle/>
        <a:p>
          <a:r>
            <a:rPr lang="hu-HU" sz="2800" dirty="0" smtClean="0">
              <a:solidFill>
                <a:schemeClr val="tx1"/>
              </a:solidFill>
            </a:rPr>
            <a:t>délnyugati ág</a:t>
          </a:r>
          <a:endParaRPr lang="hu-HU" sz="2800" dirty="0">
            <a:solidFill>
              <a:schemeClr val="tx1"/>
            </a:solidFill>
          </a:endParaRPr>
        </a:p>
      </dgm:t>
    </dgm:pt>
    <dgm:pt modelId="{C51DC7D4-D4FC-454D-A258-4C8DD1019279}" type="parTrans" cxnId="{06549395-4BAB-4BB2-AD21-12087897BE57}">
      <dgm:prSet/>
      <dgm:spPr>
        <a:noFill/>
        <a:ln w="25400">
          <a:solidFill>
            <a:schemeClr val="tx1"/>
          </a:solidFill>
        </a:ln>
      </dgm:spPr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E9E210A5-5692-47E0-8245-65850F06174E}" type="sibTrans" cxnId="{06549395-4BAB-4BB2-AD21-12087897BE57}">
      <dgm:prSet/>
      <dgm:spPr/>
      <dgm:t>
        <a:bodyPr/>
        <a:lstStyle/>
        <a:p>
          <a:endParaRPr lang="hu-HU"/>
        </a:p>
      </dgm:t>
    </dgm:pt>
    <dgm:pt modelId="{A2020064-7503-4FBF-BD72-A53CE96C1D62}">
      <dgm:prSet custT="1"/>
      <dgm:spPr>
        <a:noFill/>
      </dgm:spPr>
      <dgm:t>
        <a:bodyPr/>
        <a:lstStyle/>
        <a:p>
          <a:pPr algn="l"/>
          <a:r>
            <a:rPr lang="hu-HU" sz="2800" dirty="0" smtClean="0">
              <a:solidFill>
                <a:schemeClr val="tx1"/>
              </a:solidFill>
            </a:rPr>
            <a:t>kánaáni ág</a:t>
          </a:r>
          <a:r>
            <a:rPr lang="hu-HU" sz="2600" dirty="0" smtClean="0">
              <a:solidFill>
                <a:schemeClr val="tx1"/>
              </a:solidFill>
            </a:rPr>
            <a:t/>
          </a:r>
          <a:br>
            <a:rPr lang="hu-HU" sz="2600" dirty="0" smtClean="0">
              <a:solidFill>
                <a:schemeClr val="tx1"/>
              </a:solidFill>
            </a:rPr>
          </a:br>
          <a:r>
            <a:rPr lang="hu-HU" sz="2400" i="1" dirty="0" smtClean="0">
              <a:solidFill>
                <a:schemeClr val="tx1"/>
              </a:solidFill>
            </a:rPr>
            <a:t>héber, föníciai… </a:t>
          </a:r>
          <a:endParaRPr lang="hu-HU" sz="2600" dirty="0">
            <a:solidFill>
              <a:schemeClr val="tx1"/>
            </a:solidFill>
          </a:endParaRPr>
        </a:p>
      </dgm:t>
    </dgm:pt>
    <dgm:pt modelId="{7795BD74-7E4D-4937-839C-BA5931F51A76}" type="parTrans" cxnId="{A4C4FACE-BAEE-4CC1-8E04-D1C3FF2E9580}">
      <dgm:prSet/>
      <dgm:spPr>
        <a:noFill/>
        <a:ln>
          <a:solidFill>
            <a:schemeClr val="tx1"/>
          </a:solidFill>
        </a:ln>
      </dgm:spPr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83E2D088-6ECB-40A1-93A5-C0A8388A21C6}" type="sibTrans" cxnId="{A4C4FACE-BAEE-4CC1-8E04-D1C3FF2E9580}">
      <dgm:prSet/>
      <dgm:spPr/>
      <dgm:t>
        <a:bodyPr/>
        <a:lstStyle/>
        <a:p>
          <a:endParaRPr lang="hu-HU"/>
        </a:p>
      </dgm:t>
    </dgm:pt>
    <dgm:pt modelId="{EADBD7C2-410E-48BB-9947-062AD5274516}">
      <dgm:prSet custT="1"/>
      <dgm:spPr>
        <a:noFill/>
      </dgm:spPr>
      <dgm:t>
        <a:bodyPr/>
        <a:lstStyle/>
        <a:p>
          <a:pPr algn="l"/>
          <a:r>
            <a:rPr lang="hu-HU" sz="2800" dirty="0" smtClean="0">
              <a:solidFill>
                <a:schemeClr val="tx1"/>
              </a:solidFill>
            </a:rPr>
            <a:t>arab ág</a:t>
          </a:r>
          <a:endParaRPr lang="hu-HU" sz="2800" dirty="0">
            <a:solidFill>
              <a:schemeClr val="tx1"/>
            </a:solidFill>
          </a:endParaRPr>
        </a:p>
      </dgm:t>
    </dgm:pt>
    <dgm:pt modelId="{4309ED69-3943-4464-ADF6-99F19AAB94C8}" type="parTrans" cxnId="{8B1172AB-906C-4BB5-B82C-EAF3A1142A3F}">
      <dgm:prSet/>
      <dgm:spPr>
        <a:noFill/>
        <a:ln>
          <a:solidFill>
            <a:schemeClr val="tx1"/>
          </a:solidFill>
        </a:ln>
      </dgm:spPr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DE4479BD-66C1-4893-A9AF-7E83027CADFD}" type="sibTrans" cxnId="{8B1172AB-906C-4BB5-B82C-EAF3A1142A3F}">
      <dgm:prSet/>
      <dgm:spPr/>
      <dgm:t>
        <a:bodyPr/>
        <a:lstStyle/>
        <a:p>
          <a:endParaRPr lang="hu-HU"/>
        </a:p>
      </dgm:t>
    </dgm:pt>
    <dgm:pt modelId="{B1439DD0-4420-44A3-AAC0-95B10072DC2B}">
      <dgm:prSet custT="1"/>
      <dgm:spPr>
        <a:noFill/>
      </dgm:spPr>
      <dgm:t>
        <a:bodyPr/>
        <a:lstStyle/>
        <a:p>
          <a:pPr algn="l"/>
          <a:r>
            <a:rPr lang="hu-HU" sz="2800" dirty="0" err="1" smtClean="0">
              <a:solidFill>
                <a:schemeClr val="tx1"/>
              </a:solidFill>
            </a:rPr>
            <a:t>délarábiai</a:t>
          </a:r>
          <a:r>
            <a:rPr lang="hu-HU" sz="2800" dirty="0" smtClean="0">
              <a:solidFill>
                <a:schemeClr val="tx1"/>
              </a:solidFill>
            </a:rPr>
            <a:t> ág</a:t>
          </a:r>
          <a:endParaRPr lang="hu-HU" sz="2800" dirty="0">
            <a:solidFill>
              <a:schemeClr val="tx1"/>
            </a:solidFill>
          </a:endParaRPr>
        </a:p>
      </dgm:t>
    </dgm:pt>
    <dgm:pt modelId="{03586859-5D9C-491B-9B2B-4F5BD7C0C5D0}" type="parTrans" cxnId="{03D39B8D-2719-41B9-B96A-ABB86AC78899}">
      <dgm:prSet/>
      <dgm:spPr>
        <a:noFill/>
        <a:ln>
          <a:solidFill>
            <a:schemeClr val="tx1"/>
          </a:solidFill>
        </a:ln>
      </dgm:spPr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908B02C3-B8C7-49D7-BECB-CD6643507BF0}" type="sibTrans" cxnId="{03D39B8D-2719-41B9-B96A-ABB86AC78899}">
      <dgm:prSet/>
      <dgm:spPr/>
      <dgm:t>
        <a:bodyPr/>
        <a:lstStyle/>
        <a:p>
          <a:endParaRPr lang="hu-HU"/>
        </a:p>
      </dgm:t>
    </dgm:pt>
    <dgm:pt modelId="{0A12D67F-8747-4288-8B22-C8C22723A36F}">
      <dgm:prSet custT="1"/>
      <dgm:spPr>
        <a:noFill/>
      </dgm:spPr>
      <dgm:t>
        <a:bodyPr/>
        <a:lstStyle/>
        <a:p>
          <a:pPr algn="l"/>
          <a:r>
            <a:rPr lang="hu-HU" sz="2800" dirty="0" smtClean="0">
              <a:solidFill>
                <a:schemeClr val="tx1"/>
              </a:solidFill>
            </a:rPr>
            <a:t>etióp ág</a:t>
          </a:r>
          <a:endParaRPr lang="hu-HU" sz="2800" dirty="0">
            <a:solidFill>
              <a:schemeClr val="tx1"/>
            </a:solidFill>
          </a:endParaRPr>
        </a:p>
      </dgm:t>
    </dgm:pt>
    <dgm:pt modelId="{8B552A29-1F14-403E-B5FE-54469B307BCF}" type="parTrans" cxnId="{D07E1F07-F832-4759-9FEA-9121575B60AD}">
      <dgm:prSet/>
      <dgm:spPr>
        <a:noFill/>
        <a:ln>
          <a:solidFill>
            <a:schemeClr val="tx1"/>
          </a:solidFill>
        </a:ln>
      </dgm:spPr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4D5D85E6-B0A2-4970-9E1A-8AEAF7C5CC0F}" type="sibTrans" cxnId="{D07E1F07-F832-4759-9FEA-9121575B60AD}">
      <dgm:prSet/>
      <dgm:spPr/>
      <dgm:t>
        <a:bodyPr/>
        <a:lstStyle/>
        <a:p>
          <a:endParaRPr lang="hu-HU"/>
        </a:p>
      </dgm:t>
    </dgm:pt>
    <dgm:pt modelId="{E1BD830A-F2E7-4D4C-8A25-7DD5CD53E754}">
      <dgm:prSet custT="1"/>
      <dgm:spPr>
        <a:noFill/>
      </dgm:spPr>
      <dgm:t>
        <a:bodyPr/>
        <a:lstStyle/>
        <a:p>
          <a:pPr algn="l"/>
          <a:r>
            <a:rPr lang="hu-HU" sz="2800" dirty="0" smtClean="0">
              <a:solidFill>
                <a:schemeClr val="tx1"/>
              </a:solidFill>
            </a:rPr>
            <a:t>arámi ág</a:t>
          </a:r>
          <a:br>
            <a:rPr lang="hu-HU" sz="2800" dirty="0" smtClean="0">
              <a:solidFill>
                <a:schemeClr val="tx1"/>
              </a:solidFill>
            </a:rPr>
          </a:br>
          <a:r>
            <a:rPr lang="hu-HU" sz="2400" i="1" dirty="0" smtClean="0">
              <a:solidFill>
                <a:schemeClr val="tx1"/>
              </a:solidFill>
            </a:rPr>
            <a:t>bibliai héber, szír…</a:t>
          </a:r>
          <a:endParaRPr lang="hu-HU" sz="2800" dirty="0">
            <a:solidFill>
              <a:schemeClr val="tx1"/>
            </a:solidFill>
          </a:endParaRPr>
        </a:p>
      </dgm:t>
    </dgm:pt>
    <dgm:pt modelId="{58AA9AAB-5FC6-445A-88FC-4939BE977C3E}" type="parTrans" cxnId="{79B98B0C-4127-46B9-8852-DCF1B1CB2882}">
      <dgm:prSet/>
      <dgm:spPr>
        <a:noFill/>
        <a:ln>
          <a:solidFill>
            <a:schemeClr val="tx1"/>
          </a:solidFill>
        </a:ln>
      </dgm:spPr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B62CA741-DD40-40D3-B051-CA0D452CC6DB}" type="sibTrans" cxnId="{79B98B0C-4127-46B9-8852-DCF1B1CB2882}">
      <dgm:prSet/>
      <dgm:spPr/>
      <dgm:t>
        <a:bodyPr/>
        <a:lstStyle/>
        <a:p>
          <a:endParaRPr lang="hu-HU"/>
        </a:p>
      </dgm:t>
    </dgm:pt>
    <dgm:pt modelId="{5239F536-8DE0-4B1A-BF4E-BC046D7E4119}">
      <dgm:prSet custT="1"/>
      <dgm:spPr>
        <a:noFill/>
        <a:ln>
          <a:noFill/>
        </a:ln>
      </dgm:spPr>
      <dgm:t>
        <a:bodyPr/>
        <a:lstStyle/>
        <a:p>
          <a:r>
            <a:rPr lang="hu-HU" sz="2400" i="1" dirty="0" smtClean="0">
              <a:solidFill>
                <a:schemeClr val="tx1"/>
              </a:solidFill>
            </a:rPr>
            <a:t>akkád</a:t>
          </a:r>
          <a:endParaRPr lang="hu-HU" sz="2400" i="1" dirty="0">
            <a:solidFill>
              <a:schemeClr val="tx1"/>
            </a:solidFill>
          </a:endParaRPr>
        </a:p>
      </dgm:t>
    </dgm:pt>
    <dgm:pt modelId="{8505B3DE-7761-4763-9C2F-A91D5C81E14C}" type="parTrans" cxnId="{C3B44FEA-6488-4822-B318-D7F14B4E0DE8}">
      <dgm:prSet/>
      <dgm:spPr>
        <a:noFill/>
        <a:ln>
          <a:noFill/>
        </a:ln>
      </dgm:spPr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57959138-A85E-4164-A4DF-E5A557439765}" type="sibTrans" cxnId="{C3B44FEA-6488-4822-B318-D7F14B4E0DE8}">
      <dgm:prSet/>
      <dgm:spPr/>
      <dgm:t>
        <a:bodyPr/>
        <a:lstStyle/>
        <a:p>
          <a:endParaRPr lang="hu-HU"/>
        </a:p>
      </dgm:t>
    </dgm:pt>
    <dgm:pt modelId="{A5313280-55DE-4026-B226-E716E0737E21}" type="pres">
      <dgm:prSet presAssocID="{F1ABDD2D-5AFD-43E2-A0DA-614FD54A80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0A43D0F2-5A9F-438C-8E30-4B3CA3D29B6C}" type="pres">
      <dgm:prSet presAssocID="{BA669BEB-13CC-4D67-BC1E-66EF853CE566}" presName="hierRoot1" presStyleCnt="0">
        <dgm:presLayoutVars>
          <dgm:hierBranch val="init"/>
        </dgm:presLayoutVars>
      </dgm:prSet>
      <dgm:spPr/>
    </dgm:pt>
    <dgm:pt modelId="{A20986E9-CEC3-4A30-9936-A98AACCFB668}" type="pres">
      <dgm:prSet presAssocID="{BA669BEB-13CC-4D67-BC1E-66EF853CE566}" presName="rootComposite1" presStyleCnt="0"/>
      <dgm:spPr/>
    </dgm:pt>
    <dgm:pt modelId="{AD360BEE-5B86-431F-A278-E46589E4303C}" type="pres">
      <dgm:prSet presAssocID="{BA669BEB-13CC-4D67-BC1E-66EF853CE566}" presName="rootText1" presStyleLbl="node0" presStyleIdx="0" presStyleCnt="1" custScaleX="19011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CD2FD5E-99D3-41C8-AD01-95AE6377CF02}" type="pres">
      <dgm:prSet presAssocID="{BA669BEB-13CC-4D67-BC1E-66EF853CE566}" presName="rootConnector1" presStyleLbl="node1" presStyleIdx="0" presStyleCnt="0"/>
      <dgm:spPr/>
      <dgm:t>
        <a:bodyPr/>
        <a:lstStyle/>
        <a:p>
          <a:endParaRPr lang="hu-HU"/>
        </a:p>
      </dgm:t>
    </dgm:pt>
    <dgm:pt modelId="{3BBD73B3-EDDB-4CCA-8AF7-0B1B7D46F9EE}" type="pres">
      <dgm:prSet presAssocID="{BA669BEB-13CC-4D67-BC1E-66EF853CE566}" presName="hierChild2" presStyleCnt="0"/>
      <dgm:spPr/>
    </dgm:pt>
    <dgm:pt modelId="{E952E98C-8CCA-40D1-BC10-83484B887E66}" type="pres">
      <dgm:prSet presAssocID="{8D37C110-40D0-425E-A528-9C231D5C5263}" presName="Name37" presStyleLbl="parChTrans1D2" presStyleIdx="0" presStyleCnt="2"/>
      <dgm:spPr/>
      <dgm:t>
        <a:bodyPr/>
        <a:lstStyle/>
        <a:p>
          <a:endParaRPr lang="hu-HU"/>
        </a:p>
      </dgm:t>
    </dgm:pt>
    <dgm:pt modelId="{5739ABED-16EF-4645-9831-A00F53B872D4}" type="pres">
      <dgm:prSet presAssocID="{5D080AA1-8BF1-4781-859A-0132C70ED84E}" presName="hierRoot2" presStyleCnt="0">
        <dgm:presLayoutVars>
          <dgm:hierBranch val="init"/>
        </dgm:presLayoutVars>
      </dgm:prSet>
      <dgm:spPr/>
    </dgm:pt>
    <dgm:pt modelId="{3C1D7307-1604-47AA-BCF5-27A8C68AB9FF}" type="pres">
      <dgm:prSet presAssocID="{5D080AA1-8BF1-4781-859A-0132C70ED84E}" presName="rootComposite" presStyleCnt="0"/>
      <dgm:spPr/>
    </dgm:pt>
    <dgm:pt modelId="{1EA2C0C1-6F80-4FEC-9654-47026BE7173E}" type="pres">
      <dgm:prSet presAssocID="{5D080AA1-8BF1-4781-859A-0132C70ED84E}" presName="rootText" presStyleLbl="node2" presStyleIdx="0" presStyleCnt="2" custScaleX="187257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2D867C8-879C-4489-9004-7516C19D3874}" type="pres">
      <dgm:prSet presAssocID="{5D080AA1-8BF1-4781-859A-0132C70ED84E}" presName="rootConnector" presStyleLbl="node2" presStyleIdx="0" presStyleCnt="2"/>
      <dgm:spPr/>
      <dgm:t>
        <a:bodyPr/>
        <a:lstStyle/>
        <a:p>
          <a:endParaRPr lang="hu-HU"/>
        </a:p>
      </dgm:t>
    </dgm:pt>
    <dgm:pt modelId="{CA7F8DE9-10BD-4418-BC07-262E0BC37113}" type="pres">
      <dgm:prSet presAssocID="{5D080AA1-8BF1-4781-859A-0132C70ED84E}" presName="hierChild4" presStyleCnt="0"/>
      <dgm:spPr/>
    </dgm:pt>
    <dgm:pt modelId="{2B5BB6F9-5B7C-4750-A54A-F28515DE338A}" type="pres">
      <dgm:prSet presAssocID="{7545FDCD-D931-472F-BF91-B948083A548E}" presName="Name37" presStyleLbl="parChTrans1D3" presStyleIdx="0" presStyleCnt="3"/>
      <dgm:spPr/>
      <dgm:t>
        <a:bodyPr/>
        <a:lstStyle/>
        <a:p>
          <a:endParaRPr lang="hu-HU"/>
        </a:p>
      </dgm:t>
    </dgm:pt>
    <dgm:pt modelId="{960A7758-6A29-4B64-8BE5-1D50637B971A}" type="pres">
      <dgm:prSet presAssocID="{629C80C5-BBFB-494E-9E92-CA856A032294}" presName="hierRoot2" presStyleCnt="0">
        <dgm:presLayoutVars>
          <dgm:hierBranch val="init"/>
        </dgm:presLayoutVars>
      </dgm:prSet>
      <dgm:spPr/>
    </dgm:pt>
    <dgm:pt modelId="{A9741142-2042-4AA9-BC35-3B8403A68038}" type="pres">
      <dgm:prSet presAssocID="{629C80C5-BBFB-494E-9E92-CA856A032294}" presName="rootComposite" presStyleCnt="0"/>
      <dgm:spPr/>
    </dgm:pt>
    <dgm:pt modelId="{B552432E-20EC-4D29-9A86-C35E9C7C74B1}" type="pres">
      <dgm:prSet presAssocID="{629C80C5-BBFB-494E-9E92-CA856A032294}" presName="rootText" presStyleLbl="node3" presStyleIdx="0" presStyleCnt="3" custScaleX="180524" custLinFactNeighborX="-25442" custLinFactNeighborY="610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C0BD455-4166-4ED6-BD9E-A72188187C6E}" type="pres">
      <dgm:prSet presAssocID="{629C80C5-BBFB-494E-9E92-CA856A032294}" presName="rootConnector" presStyleLbl="node3" presStyleIdx="0" presStyleCnt="3"/>
      <dgm:spPr/>
      <dgm:t>
        <a:bodyPr/>
        <a:lstStyle/>
        <a:p>
          <a:endParaRPr lang="hu-HU"/>
        </a:p>
      </dgm:t>
    </dgm:pt>
    <dgm:pt modelId="{673B6ECD-1AC8-4B51-9A1A-8BB2981EE8EB}" type="pres">
      <dgm:prSet presAssocID="{629C80C5-BBFB-494E-9E92-CA856A032294}" presName="hierChild4" presStyleCnt="0"/>
      <dgm:spPr/>
    </dgm:pt>
    <dgm:pt modelId="{FC875131-87D4-4A57-BB9B-F1DD3C225D03}" type="pres">
      <dgm:prSet presAssocID="{7795BD74-7E4D-4937-839C-BA5931F51A76}" presName="Name37" presStyleLbl="parChTrans1D4" presStyleIdx="0" presStyleCnt="5"/>
      <dgm:spPr/>
      <dgm:t>
        <a:bodyPr/>
        <a:lstStyle/>
        <a:p>
          <a:endParaRPr lang="hu-HU"/>
        </a:p>
      </dgm:t>
    </dgm:pt>
    <dgm:pt modelId="{0B1CEB39-1C6D-48E1-B70A-4C33C6A3868A}" type="pres">
      <dgm:prSet presAssocID="{A2020064-7503-4FBF-BD72-A53CE96C1D62}" presName="hierRoot2" presStyleCnt="0">
        <dgm:presLayoutVars>
          <dgm:hierBranch val="init"/>
        </dgm:presLayoutVars>
      </dgm:prSet>
      <dgm:spPr/>
    </dgm:pt>
    <dgm:pt modelId="{30A09CD6-6574-4673-A92A-752D8E2418B8}" type="pres">
      <dgm:prSet presAssocID="{A2020064-7503-4FBF-BD72-A53CE96C1D62}" presName="rootComposite" presStyleCnt="0"/>
      <dgm:spPr/>
    </dgm:pt>
    <dgm:pt modelId="{D6923A8D-7068-4741-BD82-50F7DF65A076}" type="pres">
      <dgm:prSet presAssocID="{A2020064-7503-4FBF-BD72-A53CE96C1D62}" presName="rootText" presStyleLbl="node4" presStyleIdx="0" presStyleCnt="5" custScaleX="196031" custLinFactNeighborX="-30980" custLinFactNeighborY="-2517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B82646A-BFD9-49BE-A2C2-99B2666F2E52}" type="pres">
      <dgm:prSet presAssocID="{A2020064-7503-4FBF-BD72-A53CE96C1D62}" presName="rootConnector" presStyleLbl="node4" presStyleIdx="0" presStyleCnt="5"/>
      <dgm:spPr/>
      <dgm:t>
        <a:bodyPr/>
        <a:lstStyle/>
        <a:p>
          <a:endParaRPr lang="hu-HU"/>
        </a:p>
      </dgm:t>
    </dgm:pt>
    <dgm:pt modelId="{84CC6FF6-72BB-4B4E-847F-7CA6EEA8539B}" type="pres">
      <dgm:prSet presAssocID="{A2020064-7503-4FBF-BD72-A53CE96C1D62}" presName="hierChild4" presStyleCnt="0"/>
      <dgm:spPr/>
    </dgm:pt>
    <dgm:pt modelId="{F7ECF137-EE53-4C61-B0B8-2FF23C566E09}" type="pres">
      <dgm:prSet presAssocID="{A2020064-7503-4FBF-BD72-A53CE96C1D62}" presName="hierChild5" presStyleCnt="0"/>
      <dgm:spPr/>
    </dgm:pt>
    <dgm:pt modelId="{B457A083-E226-4F51-8C86-F99A0A9C4317}" type="pres">
      <dgm:prSet presAssocID="{58AA9AAB-5FC6-445A-88FC-4939BE977C3E}" presName="Name37" presStyleLbl="parChTrans1D4" presStyleIdx="1" presStyleCnt="5"/>
      <dgm:spPr/>
      <dgm:t>
        <a:bodyPr/>
        <a:lstStyle/>
        <a:p>
          <a:endParaRPr lang="hu-HU"/>
        </a:p>
      </dgm:t>
    </dgm:pt>
    <dgm:pt modelId="{7EC026B1-0483-4654-8A66-18F55D951DFD}" type="pres">
      <dgm:prSet presAssocID="{E1BD830A-F2E7-4D4C-8A25-7DD5CD53E754}" presName="hierRoot2" presStyleCnt="0">
        <dgm:presLayoutVars>
          <dgm:hierBranch val="init"/>
        </dgm:presLayoutVars>
      </dgm:prSet>
      <dgm:spPr/>
    </dgm:pt>
    <dgm:pt modelId="{EF97DB81-FFC0-4C2E-A59D-1856C521B950}" type="pres">
      <dgm:prSet presAssocID="{E1BD830A-F2E7-4D4C-8A25-7DD5CD53E754}" presName="rootComposite" presStyleCnt="0"/>
      <dgm:spPr/>
    </dgm:pt>
    <dgm:pt modelId="{977406B8-DB93-46EF-810A-F4B300E4ABF9}" type="pres">
      <dgm:prSet presAssocID="{E1BD830A-F2E7-4D4C-8A25-7DD5CD53E754}" presName="rootText" presStyleLbl="node4" presStyleIdx="1" presStyleCnt="5" custScaleX="192791" custLinFactNeighborX="-30979" custLinFactNeighborY="-5615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7BE1A81-8A17-4E58-8CF9-1915B2DE8BDC}" type="pres">
      <dgm:prSet presAssocID="{E1BD830A-F2E7-4D4C-8A25-7DD5CD53E754}" presName="rootConnector" presStyleLbl="node4" presStyleIdx="1" presStyleCnt="5"/>
      <dgm:spPr/>
      <dgm:t>
        <a:bodyPr/>
        <a:lstStyle/>
        <a:p>
          <a:endParaRPr lang="hu-HU"/>
        </a:p>
      </dgm:t>
    </dgm:pt>
    <dgm:pt modelId="{EE097027-E1D1-4CF5-ACAB-0D305CAEA488}" type="pres">
      <dgm:prSet presAssocID="{E1BD830A-F2E7-4D4C-8A25-7DD5CD53E754}" presName="hierChild4" presStyleCnt="0"/>
      <dgm:spPr/>
    </dgm:pt>
    <dgm:pt modelId="{A8ECA20E-0401-42DF-B36A-199DED3391DA}" type="pres">
      <dgm:prSet presAssocID="{E1BD830A-F2E7-4D4C-8A25-7DD5CD53E754}" presName="hierChild5" presStyleCnt="0"/>
      <dgm:spPr/>
    </dgm:pt>
    <dgm:pt modelId="{029CE2AB-4C9F-42EE-8A8E-7FBA3DEDE8C0}" type="pres">
      <dgm:prSet presAssocID="{629C80C5-BBFB-494E-9E92-CA856A032294}" presName="hierChild5" presStyleCnt="0"/>
      <dgm:spPr/>
    </dgm:pt>
    <dgm:pt modelId="{E1033F9F-F32A-4A36-BE10-888B1CDAEA4C}" type="pres">
      <dgm:prSet presAssocID="{C51DC7D4-D4FC-454D-A258-4C8DD1019279}" presName="Name37" presStyleLbl="parChTrans1D3" presStyleIdx="1" presStyleCnt="3"/>
      <dgm:spPr/>
      <dgm:t>
        <a:bodyPr/>
        <a:lstStyle/>
        <a:p>
          <a:endParaRPr lang="hu-HU"/>
        </a:p>
      </dgm:t>
    </dgm:pt>
    <dgm:pt modelId="{ECA2D26B-0358-4B7E-AB6D-FCCF00B5BEB6}" type="pres">
      <dgm:prSet presAssocID="{7483DD99-E6FE-43C1-B3E3-57AE59048C52}" presName="hierRoot2" presStyleCnt="0">
        <dgm:presLayoutVars>
          <dgm:hierBranch val="init"/>
        </dgm:presLayoutVars>
      </dgm:prSet>
      <dgm:spPr/>
    </dgm:pt>
    <dgm:pt modelId="{22F7B170-D549-4763-AC43-2B7FC72E9E21}" type="pres">
      <dgm:prSet presAssocID="{7483DD99-E6FE-43C1-B3E3-57AE59048C52}" presName="rootComposite" presStyleCnt="0"/>
      <dgm:spPr/>
    </dgm:pt>
    <dgm:pt modelId="{82372A64-ACC7-4B63-BB27-C2FAA11D3E56}" type="pres">
      <dgm:prSet presAssocID="{7483DD99-E6FE-43C1-B3E3-57AE59048C52}" presName="rootText" presStyleLbl="node3" presStyleIdx="1" presStyleCnt="3" custScaleX="147076" custLinFactNeighborX="13229" custLinFactNeighborY="407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11A9B76-7861-4A24-A901-9D64D88598B8}" type="pres">
      <dgm:prSet presAssocID="{7483DD99-E6FE-43C1-B3E3-57AE59048C52}" presName="rootConnector" presStyleLbl="node3" presStyleIdx="1" presStyleCnt="3"/>
      <dgm:spPr/>
      <dgm:t>
        <a:bodyPr/>
        <a:lstStyle/>
        <a:p>
          <a:endParaRPr lang="hu-HU"/>
        </a:p>
      </dgm:t>
    </dgm:pt>
    <dgm:pt modelId="{7502F936-3216-41B2-A524-277A7FD1770B}" type="pres">
      <dgm:prSet presAssocID="{7483DD99-E6FE-43C1-B3E3-57AE59048C52}" presName="hierChild4" presStyleCnt="0"/>
      <dgm:spPr/>
    </dgm:pt>
    <dgm:pt modelId="{04ACE8A9-E32C-40A4-904B-CA9647EBCEB3}" type="pres">
      <dgm:prSet presAssocID="{4309ED69-3943-4464-ADF6-99F19AAB94C8}" presName="Name37" presStyleLbl="parChTrans1D4" presStyleIdx="2" presStyleCnt="5"/>
      <dgm:spPr/>
      <dgm:t>
        <a:bodyPr/>
        <a:lstStyle/>
        <a:p>
          <a:endParaRPr lang="hu-HU"/>
        </a:p>
      </dgm:t>
    </dgm:pt>
    <dgm:pt modelId="{E9935966-DCAE-4F20-B6FD-1545936DAB07}" type="pres">
      <dgm:prSet presAssocID="{EADBD7C2-410E-48BB-9947-062AD5274516}" presName="hierRoot2" presStyleCnt="0">
        <dgm:presLayoutVars>
          <dgm:hierBranch val="init"/>
        </dgm:presLayoutVars>
      </dgm:prSet>
      <dgm:spPr/>
    </dgm:pt>
    <dgm:pt modelId="{1DE325DD-2905-4808-A3D3-138AE90BD759}" type="pres">
      <dgm:prSet presAssocID="{EADBD7C2-410E-48BB-9947-062AD5274516}" presName="rootComposite" presStyleCnt="0"/>
      <dgm:spPr/>
    </dgm:pt>
    <dgm:pt modelId="{61E4C2A0-51A6-4FAA-89D2-79BFF8A02677}" type="pres">
      <dgm:prSet presAssocID="{EADBD7C2-410E-48BB-9947-062AD5274516}" presName="rootText" presStyleLbl="node4" presStyleIdx="2" presStyleCnt="5" custScaleX="81941" custScaleY="68727" custLinFactNeighborX="1959" custLinFactNeighborY="-1958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2A8E413-7421-435E-B140-9A956D8F0D1C}" type="pres">
      <dgm:prSet presAssocID="{EADBD7C2-410E-48BB-9947-062AD5274516}" presName="rootConnector" presStyleLbl="node4" presStyleIdx="2" presStyleCnt="5"/>
      <dgm:spPr/>
      <dgm:t>
        <a:bodyPr/>
        <a:lstStyle/>
        <a:p>
          <a:endParaRPr lang="hu-HU"/>
        </a:p>
      </dgm:t>
    </dgm:pt>
    <dgm:pt modelId="{C743C9A1-EBC6-4EE3-9479-FA9E77C375E4}" type="pres">
      <dgm:prSet presAssocID="{EADBD7C2-410E-48BB-9947-062AD5274516}" presName="hierChild4" presStyleCnt="0"/>
      <dgm:spPr/>
    </dgm:pt>
    <dgm:pt modelId="{6D1D7E20-687F-4E69-97B9-8022D457051E}" type="pres">
      <dgm:prSet presAssocID="{EADBD7C2-410E-48BB-9947-062AD5274516}" presName="hierChild5" presStyleCnt="0"/>
      <dgm:spPr/>
    </dgm:pt>
    <dgm:pt modelId="{AAF86009-3151-4D01-92D9-5103CF0425BC}" type="pres">
      <dgm:prSet presAssocID="{03586859-5D9C-491B-9B2B-4F5BD7C0C5D0}" presName="Name37" presStyleLbl="parChTrans1D4" presStyleIdx="3" presStyleCnt="5"/>
      <dgm:spPr/>
      <dgm:t>
        <a:bodyPr/>
        <a:lstStyle/>
        <a:p>
          <a:endParaRPr lang="hu-HU"/>
        </a:p>
      </dgm:t>
    </dgm:pt>
    <dgm:pt modelId="{F75A0A31-3793-47AC-8EB2-8ED4D8C3E37B}" type="pres">
      <dgm:prSet presAssocID="{B1439DD0-4420-44A3-AAC0-95B10072DC2B}" presName="hierRoot2" presStyleCnt="0">
        <dgm:presLayoutVars>
          <dgm:hierBranch val="init"/>
        </dgm:presLayoutVars>
      </dgm:prSet>
      <dgm:spPr/>
    </dgm:pt>
    <dgm:pt modelId="{B739E199-B29D-420B-8427-7555D9D7B89A}" type="pres">
      <dgm:prSet presAssocID="{B1439DD0-4420-44A3-AAC0-95B10072DC2B}" presName="rootComposite" presStyleCnt="0"/>
      <dgm:spPr/>
    </dgm:pt>
    <dgm:pt modelId="{F4FBA71B-7D6C-4D4A-B79F-E49DE20AB883}" type="pres">
      <dgm:prSet presAssocID="{B1439DD0-4420-44A3-AAC0-95B10072DC2B}" presName="rootText" presStyleLbl="node4" presStyleIdx="3" presStyleCnt="5" custScaleX="140088" custLinFactNeighborX="-979" custLinFactNeighborY="-6071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9B84FB3-7DC7-4B74-A196-625D150B602F}" type="pres">
      <dgm:prSet presAssocID="{B1439DD0-4420-44A3-AAC0-95B10072DC2B}" presName="rootConnector" presStyleLbl="node4" presStyleIdx="3" presStyleCnt="5"/>
      <dgm:spPr/>
      <dgm:t>
        <a:bodyPr/>
        <a:lstStyle/>
        <a:p>
          <a:endParaRPr lang="hu-HU"/>
        </a:p>
      </dgm:t>
    </dgm:pt>
    <dgm:pt modelId="{BBB83EFF-A50F-495F-98F8-F5259CE78EA1}" type="pres">
      <dgm:prSet presAssocID="{B1439DD0-4420-44A3-AAC0-95B10072DC2B}" presName="hierChild4" presStyleCnt="0"/>
      <dgm:spPr/>
    </dgm:pt>
    <dgm:pt modelId="{555897AF-44CE-447D-9E74-800DB397BC38}" type="pres">
      <dgm:prSet presAssocID="{B1439DD0-4420-44A3-AAC0-95B10072DC2B}" presName="hierChild5" presStyleCnt="0"/>
      <dgm:spPr/>
    </dgm:pt>
    <dgm:pt modelId="{48995385-FC2B-4142-8D90-363FF7653284}" type="pres">
      <dgm:prSet presAssocID="{8B552A29-1F14-403E-B5FE-54469B307BCF}" presName="Name37" presStyleLbl="parChTrans1D4" presStyleIdx="4" presStyleCnt="5"/>
      <dgm:spPr/>
      <dgm:t>
        <a:bodyPr/>
        <a:lstStyle/>
        <a:p>
          <a:endParaRPr lang="hu-HU"/>
        </a:p>
      </dgm:t>
    </dgm:pt>
    <dgm:pt modelId="{A8924E75-8C15-4691-8DA6-2B6454B495A9}" type="pres">
      <dgm:prSet presAssocID="{0A12D67F-8747-4288-8B22-C8C22723A36F}" presName="hierRoot2" presStyleCnt="0">
        <dgm:presLayoutVars>
          <dgm:hierBranch val="init"/>
        </dgm:presLayoutVars>
      </dgm:prSet>
      <dgm:spPr/>
    </dgm:pt>
    <dgm:pt modelId="{6992E2F8-690B-44E5-8076-6C963CFBEC3D}" type="pres">
      <dgm:prSet presAssocID="{0A12D67F-8747-4288-8B22-C8C22723A36F}" presName="rootComposite" presStyleCnt="0"/>
      <dgm:spPr/>
    </dgm:pt>
    <dgm:pt modelId="{055D1110-5502-461E-9966-EB99F0DC9497}" type="pres">
      <dgm:prSet presAssocID="{0A12D67F-8747-4288-8B22-C8C22723A36F}" presName="rootText" presStyleLbl="node4" presStyleIdx="4" presStyleCnt="5" custScaleY="91163" custLinFactY="-10970" custLinFactNeighborX="4840" custLinFactNeighborY="-10000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CFCD84D-FFB5-4602-957A-D9A06E036CCD}" type="pres">
      <dgm:prSet presAssocID="{0A12D67F-8747-4288-8B22-C8C22723A36F}" presName="rootConnector" presStyleLbl="node4" presStyleIdx="4" presStyleCnt="5"/>
      <dgm:spPr/>
      <dgm:t>
        <a:bodyPr/>
        <a:lstStyle/>
        <a:p>
          <a:endParaRPr lang="hu-HU"/>
        </a:p>
      </dgm:t>
    </dgm:pt>
    <dgm:pt modelId="{CB12E9A1-8A00-4FD4-A24D-3DC38F09601E}" type="pres">
      <dgm:prSet presAssocID="{0A12D67F-8747-4288-8B22-C8C22723A36F}" presName="hierChild4" presStyleCnt="0"/>
      <dgm:spPr/>
    </dgm:pt>
    <dgm:pt modelId="{2ACF9416-9819-4D31-BA07-6951A441B4AD}" type="pres">
      <dgm:prSet presAssocID="{0A12D67F-8747-4288-8B22-C8C22723A36F}" presName="hierChild5" presStyleCnt="0"/>
      <dgm:spPr/>
    </dgm:pt>
    <dgm:pt modelId="{86D31735-90CC-41B5-8C16-B6D7E2BE832A}" type="pres">
      <dgm:prSet presAssocID="{7483DD99-E6FE-43C1-B3E3-57AE59048C52}" presName="hierChild5" presStyleCnt="0"/>
      <dgm:spPr/>
    </dgm:pt>
    <dgm:pt modelId="{C231D477-2FBA-46F7-AEDD-8ADB6C63957B}" type="pres">
      <dgm:prSet presAssocID="{5D080AA1-8BF1-4781-859A-0132C70ED84E}" presName="hierChild5" presStyleCnt="0"/>
      <dgm:spPr/>
    </dgm:pt>
    <dgm:pt modelId="{068B8B26-E884-413A-B1D6-C14AAB5FFE10}" type="pres">
      <dgm:prSet presAssocID="{F7B0B754-757D-4282-A9A3-35FE9BE357B3}" presName="Name37" presStyleLbl="parChTrans1D2" presStyleIdx="1" presStyleCnt="2"/>
      <dgm:spPr/>
      <dgm:t>
        <a:bodyPr/>
        <a:lstStyle/>
        <a:p>
          <a:endParaRPr lang="hu-HU"/>
        </a:p>
      </dgm:t>
    </dgm:pt>
    <dgm:pt modelId="{942BBCAF-40BC-44FD-843E-CE25E60B33E3}" type="pres">
      <dgm:prSet presAssocID="{C4031FC3-4922-49BB-9CB7-DD9FD56BE819}" presName="hierRoot2" presStyleCnt="0">
        <dgm:presLayoutVars>
          <dgm:hierBranch val="init"/>
        </dgm:presLayoutVars>
      </dgm:prSet>
      <dgm:spPr/>
    </dgm:pt>
    <dgm:pt modelId="{8AFCF1D9-9C4F-4FBC-B1BD-A4BE5C97A736}" type="pres">
      <dgm:prSet presAssocID="{C4031FC3-4922-49BB-9CB7-DD9FD56BE819}" presName="rootComposite" presStyleCnt="0"/>
      <dgm:spPr/>
    </dgm:pt>
    <dgm:pt modelId="{AC979A54-2D64-4A85-B6E4-D28F2E539048}" type="pres">
      <dgm:prSet presAssocID="{C4031FC3-4922-49BB-9CB7-DD9FD56BE819}" presName="rootText" presStyleLbl="node2" presStyleIdx="1" presStyleCnt="2" custScaleX="194365" custLinFactX="65808" custLinFactNeighborX="100000" custLinFactNeighborY="509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F55C7C32-6F77-461E-A1ED-947611BA8389}" type="pres">
      <dgm:prSet presAssocID="{C4031FC3-4922-49BB-9CB7-DD9FD56BE819}" presName="rootConnector" presStyleLbl="node2" presStyleIdx="1" presStyleCnt="2"/>
      <dgm:spPr/>
      <dgm:t>
        <a:bodyPr/>
        <a:lstStyle/>
        <a:p>
          <a:endParaRPr lang="hu-HU"/>
        </a:p>
      </dgm:t>
    </dgm:pt>
    <dgm:pt modelId="{4AF25539-C3D4-4ADB-9930-2984AD7CE50D}" type="pres">
      <dgm:prSet presAssocID="{C4031FC3-4922-49BB-9CB7-DD9FD56BE819}" presName="hierChild4" presStyleCnt="0"/>
      <dgm:spPr/>
    </dgm:pt>
    <dgm:pt modelId="{632E0168-072F-4867-BB41-A12F4AFDC7E9}" type="pres">
      <dgm:prSet presAssocID="{8505B3DE-7761-4763-9C2F-A91D5C81E14C}" presName="Name37" presStyleLbl="parChTrans1D3" presStyleIdx="2" presStyleCnt="3"/>
      <dgm:spPr/>
      <dgm:t>
        <a:bodyPr/>
        <a:lstStyle/>
        <a:p>
          <a:endParaRPr lang="hu-HU"/>
        </a:p>
      </dgm:t>
    </dgm:pt>
    <dgm:pt modelId="{52A8ADAE-B173-4BD5-A4B7-EBF186E62050}" type="pres">
      <dgm:prSet presAssocID="{5239F536-8DE0-4B1A-BF4E-BC046D7E4119}" presName="hierRoot2" presStyleCnt="0">
        <dgm:presLayoutVars>
          <dgm:hierBranch val="init"/>
        </dgm:presLayoutVars>
      </dgm:prSet>
      <dgm:spPr/>
    </dgm:pt>
    <dgm:pt modelId="{C083B01F-5CC5-473B-952B-F14A796F441B}" type="pres">
      <dgm:prSet presAssocID="{5239F536-8DE0-4B1A-BF4E-BC046D7E4119}" presName="rootComposite" presStyleCnt="0"/>
      <dgm:spPr/>
    </dgm:pt>
    <dgm:pt modelId="{FFCED285-A498-4D3A-A9D8-221396D1DB15}" type="pres">
      <dgm:prSet presAssocID="{5239F536-8DE0-4B1A-BF4E-BC046D7E4119}" presName="rootText" presStyleLbl="node3" presStyleIdx="2" presStyleCnt="3" custLinFactX="58757" custLinFactNeighborX="100000" custLinFactNeighborY="-4681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851E973-A7F2-4851-B002-DAA94D961A9E}" type="pres">
      <dgm:prSet presAssocID="{5239F536-8DE0-4B1A-BF4E-BC046D7E4119}" presName="rootConnector" presStyleLbl="node3" presStyleIdx="2" presStyleCnt="3"/>
      <dgm:spPr/>
      <dgm:t>
        <a:bodyPr/>
        <a:lstStyle/>
        <a:p>
          <a:endParaRPr lang="hu-HU"/>
        </a:p>
      </dgm:t>
    </dgm:pt>
    <dgm:pt modelId="{B7DB77AE-E251-4897-8830-D429D68EFD01}" type="pres">
      <dgm:prSet presAssocID="{5239F536-8DE0-4B1A-BF4E-BC046D7E4119}" presName="hierChild4" presStyleCnt="0"/>
      <dgm:spPr/>
    </dgm:pt>
    <dgm:pt modelId="{DEA434C4-1C99-4A5E-B09C-C4011A759EA6}" type="pres">
      <dgm:prSet presAssocID="{5239F536-8DE0-4B1A-BF4E-BC046D7E4119}" presName="hierChild5" presStyleCnt="0"/>
      <dgm:spPr/>
    </dgm:pt>
    <dgm:pt modelId="{377F63B7-BECC-4CB0-90EF-840655D9D839}" type="pres">
      <dgm:prSet presAssocID="{C4031FC3-4922-49BB-9CB7-DD9FD56BE819}" presName="hierChild5" presStyleCnt="0"/>
      <dgm:spPr/>
    </dgm:pt>
    <dgm:pt modelId="{6078215E-2694-4284-9C17-BAFB2D3D2861}" type="pres">
      <dgm:prSet presAssocID="{BA669BEB-13CC-4D67-BC1E-66EF853CE566}" presName="hierChild3" presStyleCnt="0"/>
      <dgm:spPr/>
    </dgm:pt>
  </dgm:ptLst>
  <dgm:cxnLst>
    <dgm:cxn modelId="{22843C2C-C8F5-4243-A391-E76468F63B98}" type="presOf" srcId="{F1ABDD2D-5AFD-43E2-A0DA-614FD54A8037}" destId="{A5313280-55DE-4026-B226-E716E0737E21}" srcOrd="0" destOrd="0" presId="urn:microsoft.com/office/officeart/2005/8/layout/orgChart1"/>
    <dgm:cxn modelId="{FF985789-7B1E-4C9D-AAA5-B90FFB947227}" type="presOf" srcId="{BA669BEB-13CC-4D67-BC1E-66EF853CE566}" destId="{AD360BEE-5B86-431F-A278-E46589E4303C}" srcOrd="0" destOrd="0" presId="urn:microsoft.com/office/officeart/2005/8/layout/orgChart1"/>
    <dgm:cxn modelId="{3E65BFFE-43D1-444F-A7D7-D43767F96C6F}" type="presOf" srcId="{5239F536-8DE0-4B1A-BF4E-BC046D7E4119}" destId="{FFCED285-A498-4D3A-A9D8-221396D1DB15}" srcOrd="0" destOrd="0" presId="urn:microsoft.com/office/officeart/2005/8/layout/orgChart1"/>
    <dgm:cxn modelId="{C3B44FEA-6488-4822-B318-D7F14B4E0DE8}" srcId="{C4031FC3-4922-49BB-9CB7-DD9FD56BE819}" destId="{5239F536-8DE0-4B1A-BF4E-BC046D7E4119}" srcOrd="0" destOrd="0" parTransId="{8505B3DE-7761-4763-9C2F-A91D5C81E14C}" sibTransId="{57959138-A85E-4164-A4DF-E5A557439765}"/>
    <dgm:cxn modelId="{CC67210D-F2A4-4970-B370-73307E640CA6}" srcId="{BA669BEB-13CC-4D67-BC1E-66EF853CE566}" destId="{5D080AA1-8BF1-4781-859A-0132C70ED84E}" srcOrd="0" destOrd="0" parTransId="{8D37C110-40D0-425E-A528-9C231D5C5263}" sibTransId="{0D66F23B-56DD-482C-B946-036761B47EF7}"/>
    <dgm:cxn modelId="{A48D9E35-A47F-40EB-8FC2-55D8ECD40105}" type="presOf" srcId="{03586859-5D9C-491B-9B2B-4F5BD7C0C5D0}" destId="{AAF86009-3151-4D01-92D9-5103CF0425BC}" srcOrd="0" destOrd="0" presId="urn:microsoft.com/office/officeart/2005/8/layout/orgChart1"/>
    <dgm:cxn modelId="{381561EF-E63C-41AE-B7CA-50CD24F5AB4B}" type="presOf" srcId="{C4031FC3-4922-49BB-9CB7-DD9FD56BE819}" destId="{F55C7C32-6F77-461E-A1ED-947611BA8389}" srcOrd="1" destOrd="0" presId="urn:microsoft.com/office/officeart/2005/8/layout/orgChart1"/>
    <dgm:cxn modelId="{E6AE3062-5A59-4E07-AE6D-5F4FBA464142}" type="presOf" srcId="{4309ED69-3943-4464-ADF6-99F19AAB94C8}" destId="{04ACE8A9-E32C-40A4-904B-CA9647EBCEB3}" srcOrd="0" destOrd="0" presId="urn:microsoft.com/office/officeart/2005/8/layout/orgChart1"/>
    <dgm:cxn modelId="{3D561271-C20A-4FB9-91C0-CB7DE8B32D7C}" type="presOf" srcId="{8B552A29-1F14-403E-B5FE-54469B307BCF}" destId="{48995385-FC2B-4142-8D90-363FF7653284}" srcOrd="0" destOrd="0" presId="urn:microsoft.com/office/officeart/2005/8/layout/orgChart1"/>
    <dgm:cxn modelId="{076CD2A1-F734-4070-8CD5-224526FC4DDF}" type="presOf" srcId="{C51DC7D4-D4FC-454D-A258-4C8DD1019279}" destId="{E1033F9F-F32A-4A36-BE10-888B1CDAEA4C}" srcOrd="0" destOrd="0" presId="urn:microsoft.com/office/officeart/2005/8/layout/orgChart1"/>
    <dgm:cxn modelId="{0A514BAF-0E0D-468B-AE23-6170CAEBBFEC}" type="presOf" srcId="{8505B3DE-7761-4763-9C2F-A91D5C81E14C}" destId="{632E0168-072F-4867-BB41-A12F4AFDC7E9}" srcOrd="0" destOrd="0" presId="urn:microsoft.com/office/officeart/2005/8/layout/orgChart1"/>
    <dgm:cxn modelId="{1ADFCE8F-9B47-4558-87C4-20A837C3AC9A}" type="presOf" srcId="{B1439DD0-4420-44A3-AAC0-95B10072DC2B}" destId="{39B84FB3-7DC7-4B74-A196-625D150B602F}" srcOrd="1" destOrd="0" presId="urn:microsoft.com/office/officeart/2005/8/layout/orgChart1"/>
    <dgm:cxn modelId="{409C5AF9-B35B-4BB2-AEFD-903BB19A9078}" type="presOf" srcId="{7483DD99-E6FE-43C1-B3E3-57AE59048C52}" destId="{82372A64-ACC7-4B63-BB27-C2FAA11D3E56}" srcOrd="0" destOrd="0" presId="urn:microsoft.com/office/officeart/2005/8/layout/orgChart1"/>
    <dgm:cxn modelId="{92A23F2F-0A5E-46B8-B9C6-3908A1F655ED}" type="presOf" srcId="{5239F536-8DE0-4B1A-BF4E-BC046D7E4119}" destId="{4851E973-A7F2-4851-B002-DAA94D961A9E}" srcOrd="1" destOrd="0" presId="urn:microsoft.com/office/officeart/2005/8/layout/orgChart1"/>
    <dgm:cxn modelId="{3FC55D41-2471-4900-A175-FCBBEDCE0B4B}" srcId="{BA669BEB-13CC-4D67-BC1E-66EF853CE566}" destId="{C4031FC3-4922-49BB-9CB7-DD9FD56BE819}" srcOrd="1" destOrd="0" parTransId="{F7B0B754-757D-4282-A9A3-35FE9BE357B3}" sibTransId="{D3B83131-B878-467C-8BFE-4172C1FD7823}"/>
    <dgm:cxn modelId="{3C4D5F7B-F7EF-4ACE-9143-2181C1423F1D}" type="presOf" srcId="{EADBD7C2-410E-48BB-9947-062AD5274516}" destId="{22A8E413-7421-435E-B140-9A956D8F0D1C}" srcOrd="1" destOrd="0" presId="urn:microsoft.com/office/officeart/2005/8/layout/orgChart1"/>
    <dgm:cxn modelId="{2683D0AA-6EB4-44DF-8D67-6A788A42F0F8}" type="presOf" srcId="{58AA9AAB-5FC6-445A-88FC-4939BE977C3E}" destId="{B457A083-E226-4F51-8C86-F99A0A9C4317}" srcOrd="0" destOrd="0" presId="urn:microsoft.com/office/officeart/2005/8/layout/orgChart1"/>
    <dgm:cxn modelId="{334B24D5-D378-4E57-9F3F-D7BB5C613FB2}" type="presOf" srcId="{C4031FC3-4922-49BB-9CB7-DD9FD56BE819}" destId="{AC979A54-2D64-4A85-B6E4-D28F2E539048}" srcOrd="0" destOrd="0" presId="urn:microsoft.com/office/officeart/2005/8/layout/orgChart1"/>
    <dgm:cxn modelId="{79B98B0C-4127-46B9-8852-DCF1B1CB2882}" srcId="{629C80C5-BBFB-494E-9E92-CA856A032294}" destId="{E1BD830A-F2E7-4D4C-8A25-7DD5CD53E754}" srcOrd="1" destOrd="0" parTransId="{58AA9AAB-5FC6-445A-88FC-4939BE977C3E}" sibTransId="{B62CA741-DD40-40D3-B051-CA0D452CC6DB}"/>
    <dgm:cxn modelId="{9A038C8C-DC09-40EF-9189-1A721A6871BB}" type="presOf" srcId="{5D080AA1-8BF1-4781-859A-0132C70ED84E}" destId="{92D867C8-879C-4489-9004-7516C19D3874}" srcOrd="1" destOrd="0" presId="urn:microsoft.com/office/officeart/2005/8/layout/orgChart1"/>
    <dgm:cxn modelId="{5FA99714-4511-4D41-A4EB-D126191C7705}" type="presOf" srcId="{E1BD830A-F2E7-4D4C-8A25-7DD5CD53E754}" destId="{977406B8-DB93-46EF-810A-F4B300E4ABF9}" srcOrd="0" destOrd="0" presId="urn:microsoft.com/office/officeart/2005/8/layout/orgChart1"/>
    <dgm:cxn modelId="{B8ABE0EF-4FE4-4101-B514-E88AE9364593}" type="presOf" srcId="{629C80C5-BBFB-494E-9E92-CA856A032294}" destId="{B552432E-20EC-4D29-9A86-C35E9C7C74B1}" srcOrd="0" destOrd="0" presId="urn:microsoft.com/office/officeart/2005/8/layout/orgChart1"/>
    <dgm:cxn modelId="{80FA2B2E-C487-4576-9E7F-3719F51AD976}" type="presOf" srcId="{0A12D67F-8747-4288-8B22-C8C22723A36F}" destId="{055D1110-5502-461E-9966-EB99F0DC9497}" srcOrd="0" destOrd="0" presId="urn:microsoft.com/office/officeart/2005/8/layout/orgChart1"/>
    <dgm:cxn modelId="{D07E1F07-F832-4759-9FEA-9121575B60AD}" srcId="{7483DD99-E6FE-43C1-B3E3-57AE59048C52}" destId="{0A12D67F-8747-4288-8B22-C8C22723A36F}" srcOrd="2" destOrd="0" parTransId="{8B552A29-1F14-403E-B5FE-54469B307BCF}" sibTransId="{4D5D85E6-B0A2-4970-9E1A-8AEAF7C5CC0F}"/>
    <dgm:cxn modelId="{1E794E95-4006-478C-B352-326008F636F6}" type="presOf" srcId="{F7B0B754-757D-4282-A9A3-35FE9BE357B3}" destId="{068B8B26-E884-413A-B1D6-C14AAB5FFE10}" srcOrd="0" destOrd="0" presId="urn:microsoft.com/office/officeart/2005/8/layout/orgChart1"/>
    <dgm:cxn modelId="{005252DB-5C7F-47A5-A829-1113E49D6D1E}" type="presOf" srcId="{5D080AA1-8BF1-4781-859A-0132C70ED84E}" destId="{1EA2C0C1-6F80-4FEC-9654-47026BE7173E}" srcOrd="0" destOrd="0" presId="urn:microsoft.com/office/officeart/2005/8/layout/orgChart1"/>
    <dgm:cxn modelId="{8E53F855-7657-499A-A17C-29F1C70AD2F9}" type="presOf" srcId="{B1439DD0-4420-44A3-AAC0-95B10072DC2B}" destId="{F4FBA71B-7D6C-4D4A-B79F-E49DE20AB883}" srcOrd="0" destOrd="0" presId="urn:microsoft.com/office/officeart/2005/8/layout/orgChart1"/>
    <dgm:cxn modelId="{043CC529-DF2B-4890-9FFE-7F1D57B2CC44}" srcId="{5D080AA1-8BF1-4781-859A-0132C70ED84E}" destId="{629C80C5-BBFB-494E-9E92-CA856A032294}" srcOrd="0" destOrd="0" parTransId="{7545FDCD-D931-472F-BF91-B948083A548E}" sibTransId="{E45A8BD7-4808-4964-B62F-3D22A8301C18}"/>
    <dgm:cxn modelId="{FE63DF97-753D-4393-8AD5-9F47D838C98A}" type="presOf" srcId="{8D37C110-40D0-425E-A528-9C231D5C5263}" destId="{E952E98C-8CCA-40D1-BC10-83484B887E66}" srcOrd="0" destOrd="0" presId="urn:microsoft.com/office/officeart/2005/8/layout/orgChart1"/>
    <dgm:cxn modelId="{06549395-4BAB-4BB2-AD21-12087897BE57}" srcId="{5D080AA1-8BF1-4781-859A-0132C70ED84E}" destId="{7483DD99-E6FE-43C1-B3E3-57AE59048C52}" srcOrd="1" destOrd="0" parTransId="{C51DC7D4-D4FC-454D-A258-4C8DD1019279}" sibTransId="{E9E210A5-5692-47E0-8245-65850F06174E}"/>
    <dgm:cxn modelId="{7B02AD2A-8852-43E4-80C9-BAAF4F478345}" type="presOf" srcId="{E1BD830A-F2E7-4D4C-8A25-7DD5CD53E754}" destId="{47BE1A81-8A17-4E58-8CF9-1915B2DE8BDC}" srcOrd="1" destOrd="0" presId="urn:microsoft.com/office/officeart/2005/8/layout/orgChart1"/>
    <dgm:cxn modelId="{03D39B8D-2719-41B9-B96A-ABB86AC78899}" srcId="{7483DD99-E6FE-43C1-B3E3-57AE59048C52}" destId="{B1439DD0-4420-44A3-AAC0-95B10072DC2B}" srcOrd="1" destOrd="0" parTransId="{03586859-5D9C-491B-9B2B-4F5BD7C0C5D0}" sibTransId="{908B02C3-B8C7-49D7-BECB-CD6643507BF0}"/>
    <dgm:cxn modelId="{058BB471-2C9E-4A55-9AAC-E54222205594}" type="presOf" srcId="{7545FDCD-D931-472F-BF91-B948083A548E}" destId="{2B5BB6F9-5B7C-4750-A54A-F28515DE338A}" srcOrd="0" destOrd="0" presId="urn:microsoft.com/office/officeart/2005/8/layout/orgChart1"/>
    <dgm:cxn modelId="{56873FE6-E1E8-40E2-96A0-CF481EEB21F7}" srcId="{F1ABDD2D-5AFD-43E2-A0DA-614FD54A8037}" destId="{BA669BEB-13CC-4D67-BC1E-66EF853CE566}" srcOrd="0" destOrd="0" parTransId="{9E382B17-95A6-4DFF-B7CF-EDD1872A8C60}" sibTransId="{7DD29B09-5525-49E6-8099-4F2CA88BF9F5}"/>
    <dgm:cxn modelId="{A7A0454F-CA15-44CC-8619-AC05CF57DDCA}" type="presOf" srcId="{A2020064-7503-4FBF-BD72-A53CE96C1D62}" destId="{9B82646A-BFD9-49BE-A2C2-99B2666F2E52}" srcOrd="1" destOrd="0" presId="urn:microsoft.com/office/officeart/2005/8/layout/orgChart1"/>
    <dgm:cxn modelId="{64891F41-468A-49E8-A364-1F7E9055FA35}" type="presOf" srcId="{0A12D67F-8747-4288-8B22-C8C22723A36F}" destId="{9CFCD84D-FFB5-4602-957A-D9A06E036CCD}" srcOrd="1" destOrd="0" presId="urn:microsoft.com/office/officeart/2005/8/layout/orgChart1"/>
    <dgm:cxn modelId="{A4C4FACE-BAEE-4CC1-8E04-D1C3FF2E9580}" srcId="{629C80C5-BBFB-494E-9E92-CA856A032294}" destId="{A2020064-7503-4FBF-BD72-A53CE96C1D62}" srcOrd="0" destOrd="0" parTransId="{7795BD74-7E4D-4937-839C-BA5931F51A76}" sibTransId="{83E2D088-6ECB-40A1-93A5-C0A8388A21C6}"/>
    <dgm:cxn modelId="{8EAF8720-37B1-4DFB-8754-5DFE5D9FA71C}" type="presOf" srcId="{A2020064-7503-4FBF-BD72-A53CE96C1D62}" destId="{D6923A8D-7068-4741-BD82-50F7DF65A076}" srcOrd="0" destOrd="0" presId="urn:microsoft.com/office/officeart/2005/8/layout/orgChart1"/>
    <dgm:cxn modelId="{B5C4BB54-6271-49ED-B88D-8D72667465A4}" type="presOf" srcId="{BA669BEB-13CC-4D67-BC1E-66EF853CE566}" destId="{8CD2FD5E-99D3-41C8-AD01-95AE6377CF02}" srcOrd="1" destOrd="0" presId="urn:microsoft.com/office/officeart/2005/8/layout/orgChart1"/>
    <dgm:cxn modelId="{D0B892FF-DDD8-4AA9-B525-BA007C6683BC}" type="presOf" srcId="{629C80C5-BBFB-494E-9E92-CA856A032294}" destId="{5C0BD455-4166-4ED6-BD9E-A72188187C6E}" srcOrd="1" destOrd="0" presId="urn:microsoft.com/office/officeart/2005/8/layout/orgChart1"/>
    <dgm:cxn modelId="{8B1172AB-906C-4BB5-B82C-EAF3A1142A3F}" srcId="{7483DD99-E6FE-43C1-B3E3-57AE59048C52}" destId="{EADBD7C2-410E-48BB-9947-062AD5274516}" srcOrd="0" destOrd="0" parTransId="{4309ED69-3943-4464-ADF6-99F19AAB94C8}" sibTransId="{DE4479BD-66C1-4893-A9AF-7E83027CADFD}"/>
    <dgm:cxn modelId="{1EFF9A73-CA2F-4F64-A0F2-6BE8C2505F9D}" type="presOf" srcId="{7483DD99-E6FE-43C1-B3E3-57AE59048C52}" destId="{811A9B76-7861-4A24-A901-9D64D88598B8}" srcOrd="1" destOrd="0" presId="urn:microsoft.com/office/officeart/2005/8/layout/orgChart1"/>
    <dgm:cxn modelId="{ABCCD2D4-4783-4D52-A60F-A28292D18B14}" type="presOf" srcId="{EADBD7C2-410E-48BB-9947-062AD5274516}" destId="{61E4C2A0-51A6-4FAA-89D2-79BFF8A02677}" srcOrd="0" destOrd="0" presId="urn:microsoft.com/office/officeart/2005/8/layout/orgChart1"/>
    <dgm:cxn modelId="{0D047257-9410-4F17-8CA5-94F8D08BBD5D}" type="presOf" srcId="{7795BD74-7E4D-4937-839C-BA5931F51A76}" destId="{FC875131-87D4-4A57-BB9B-F1DD3C225D03}" srcOrd="0" destOrd="0" presId="urn:microsoft.com/office/officeart/2005/8/layout/orgChart1"/>
    <dgm:cxn modelId="{0BFAA98A-172B-469C-82BC-45AEE770A90A}" type="presParOf" srcId="{A5313280-55DE-4026-B226-E716E0737E21}" destId="{0A43D0F2-5A9F-438C-8E30-4B3CA3D29B6C}" srcOrd="0" destOrd="0" presId="urn:microsoft.com/office/officeart/2005/8/layout/orgChart1"/>
    <dgm:cxn modelId="{5377189C-AFE8-41A2-854C-A8EAF738C8A2}" type="presParOf" srcId="{0A43D0F2-5A9F-438C-8E30-4B3CA3D29B6C}" destId="{A20986E9-CEC3-4A30-9936-A98AACCFB668}" srcOrd="0" destOrd="0" presId="urn:microsoft.com/office/officeart/2005/8/layout/orgChart1"/>
    <dgm:cxn modelId="{733168AE-12FC-41C5-BE66-BA0C53C82D9B}" type="presParOf" srcId="{A20986E9-CEC3-4A30-9936-A98AACCFB668}" destId="{AD360BEE-5B86-431F-A278-E46589E4303C}" srcOrd="0" destOrd="0" presId="urn:microsoft.com/office/officeart/2005/8/layout/orgChart1"/>
    <dgm:cxn modelId="{825C52B5-5971-44E8-A757-D68D7BF560BC}" type="presParOf" srcId="{A20986E9-CEC3-4A30-9936-A98AACCFB668}" destId="{8CD2FD5E-99D3-41C8-AD01-95AE6377CF02}" srcOrd="1" destOrd="0" presId="urn:microsoft.com/office/officeart/2005/8/layout/orgChart1"/>
    <dgm:cxn modelId="{1DFF65B6-B965-42B3-BA19-D6A38DA0DB1E}" type="presParOf" srcId="{0A43D0F2-5A9F-438C-8E30-4B3CA3D29B6C}" destId="{3BBD73B3-EDDB-4CCA-8AF7-0B1B7D46F9EE}" srcOrd="1" destOrd="0" presId="urn:microsoft.com/office/officeart/2005/8/layout/orgChart1"/>
    <dgm:cxn modelId="{D59990C4-287B-409E-909B-C70E9ECFBEC8}" type="presParOf" srcId="{3BBD73B3-EDDB-4CCA-8AF7-0B1B7D46F9EE}" destId="{E952E98C-8CCA-40D1-BC10-83484B887E66}" srcOrd="0" destOrd="0" presId="urn:microsoft.com/office/officeart/2005/8/layout/orgChart1"/>
    <dgm:cxn modelId="{45982B74-BABC-4056-BBFF-23F54C412C58}" type="presParOf" srcId="{3BBD73B3-EDDB-4CCA-8AF7-0B1B7D46F9EE}" destId="{5739ABED-16EF-4645-9831-A00F53B872D4}" srcOrd="1" destOrd="0" presId="urn:microsoft.com/office/officeart/2005/8/layout/orgChart1"/>
    <dgm:cxn modelId="{39307367-7324-4F15-99C4-69214A4B5820}" type="presParOf" srcId="{5739ABED-16EF-4645-9831-A00F53B872D4}" destId="{3C1D7307-1604-47AA-BCF5-27A8C68AB9FF}" srcOrd="0" destOrd="0" presId="urn:microsoft.com/office/officeart/2005/8/layout/orgChart1"/>
    <dgm:cxn modelId="{69E9A886-3335-447D-B657-BDB2C598B214}" type="presParOf" srcId="{3C1D7307-1604-47AA-BCF5-27A8C68AB9FF}" destId="{1EA2C0C1-6F80-4FEC-9654-47026BE7173E}" srcOrd="0" destOrd="0" presId="urn:microsoft.com/office/officeart/2005/8/layout/orgChart1"/>
    <dgm:cxn modelId="{2CD63261-6614-41B6-B4AB-65F0C2236F49}" type="presParOf" srcId="{3C1D7307-1604-47AA-BCF5-27A8C68AB9FF}" destId="{92D867C8-879C-4489-9004-7516C19D3874}" srcOrd="1" destOrd="0" presId="urn:microsoft.com/office/officeart/2005/8/layout/orgChart1"/>
    <dgm:cxn modelId="{A1C7E4EE-026B-410A-9CF8-67E7266FA0DC}" type="presParOf" srcId="{5739ABED-16EF-4645-9831-A00F53B872D4}" destId="{CA7F8DE9-10BD-4418-BC07-262E0BC37113}" srcOrd="1" destOrd="0" presId="urn:microsoft.com/office/officeart/2005/8/layout/orgChart1"/>
    <dgm:cxn modelId="{B1D5BFE4-B8B7-4466-B6C9-D8342CB82EE8}" type="presParOf" srcId="{CA7F8DE9-10BD-4418-BC07-262E0BC37113}" destId="{2B5BB6F9-5B7C-4750-A54A-F28515DE338A}" srcOrd="0" destOrd="0" presId="urn:microsoft.com/office/officeart/2005/8/layout/orgChart1"/>
    <dgm:cxn modelId="{9207EB8D-CEF9-47A2-B1BE-76EC5CB90F4D}" type="presParOf" srcId="{CA7F8DE9-10BD-4418-BC07-262E0BC37113}" destId="{960A7758-6A29-4B64-8BE5-1D50637B971A}" srcOrd="1" destOrd="0" presId="urn:microsoft.com/office/officeart/2005/8/layout/orgChart1"/>
    <dgm:cxn modelId="{755ECF45-31FE-478F-9E80-865C5102C718}" type="presParOf" srcId="{960A7758-6A29-4B64-8BE5-1D50637B971A}" destId="{A9741142-2042-4AA9-BC35-3B8403A68038}" srcOrd="0" destOrd="0" presId="urn:microsoft.com/office/officeart/2005/8/layout/orgChart1"/>
    <dgm:cxn modelId="{B55E2569-24E2-46C5-BAA1-BD332A9595A7}" type="presParOf" srcId="{A9741142-2042-4AA9-BC35-3B8403A68038}" destId="{B552432E-20EC-4D29-9A86-C35E9C7C74B1}" srcOrd="0" destOrd="0" presId="urn:microsoft.com/office/officeart/2005/8/layout/orgChart1"/>
    <dgm:cxn modelId="{9BB6591E-3C20-4E0F-89AA-636FB0998EAB}" type="presParOf" srcId="{A9741142-2042-4AA9-BC35-3B8403A68038}" destId="{5C0BD455-4166-4ED6-BD9E-A72188187C6E}" srcOrd="1" destOrd="0" presId="urn:microsoft.com/office/officeart/2005/8/layout/orgChart1"/>
    <dgm:cxn modelId="{DD6F46FB-1520-4A01-8C2F-124480E4DB34}" type="presParOf" srcId="{960A7758-6A29-4B64-8BE5-1D50637B971A}" destId="{673B6ECD-1AC8-4B51-9A1A-8BB2981EE8EB}" srcOrd="1" destOrd="0" presId="urn:microsoft.com/office/officeart/2005/8/layout/orgChart1"/>
    <dgm:cxn modelId="{A005F886-B597-4B62-9752-BDD977BA409E}" type="presParOf" srcId="{673B6ECD-1AC8-4B51-9A1A-8BB2981EE8EB}" destId="{FC875131-87D4-4A57-BB9B-F1DD3C225D03}" srcOrd="0" destOrd="0" presId="urn:microsoft.com/office/officeart/2005/8/layout/orgChart1"/>
    <dgm:cxn modelId="{F9ED746E-9012-4144-A962-A5AA4222AF80}" type="presParOf" srcId="{673B6ECD-1AC8-4B51-9A1A-8BB2981EE8EB}" destId="{0B1CEB39-1C6D-48E1-B70A-4C33C6A3868A}" srcOrd="1" destOrd="0" presId="urn:microsoft.com/office/officeart/2005/8/layout/orgChart1"/>
    <dgm:cxn modelId="{A00A1098-9C03-4CA4-A7E4-6754ADB19F34}" type="presParOf" srcId="{0B1CEB39-1C6D-48E1-B70A-4C33C6A3868A}" destId="{30A09CD6-6574-4673-A92A-752D8E2418B8}" srcOrd="0" destOrd="0" presId="urn:microsoft.com/office/officeart/2005/8/layout/orgChart1"/>
    <dgm:cxn modelId="{04FFBCE9-530D-47C8-BFEC-E572AC096B25}" type="presParOf" srcId="{30A09CD6-6574-4673-A92A-752D8E2418B8}" destId="{D6923A8D-7068-4741-BD82-50F7DF65A076}" srcOrd="0" destOrd="0" presId="urn:microsoft.com/office/officeart/2005/8/layout/orgChart1"/>
    <dgm:cxn modelId="{9CC328C3-F539-46B4-B662-74B46BBB72F8}" type="presParOf" srcId="{30A09CD6-6574-4673-A92A-752D8E2418B8}" destId="{9B82646A-BFD9-49BE-A2C2-99B2666F2E52}" srcOrd="1" destOrd="0" presId="urn:microsoft.com/office/officeart/2005/8/layout/orgChart1"/>
    <dgm:cxn modelId="{1FC554D0-771C-405B-9A66-A8BF43A67A35}" type="presParOf" srcId="{0B1CEB39-1C6D-48E1-B70A-4C33C6A3868A}" destId="{84CC6FF6-72BB-4B4E-847F-7CA6EEA8539B}" srcOrd="1" destOrd="0" presId="urn:microsoft.com/office/officeart/2005/8/layout/orgChart1"/>
    <dgm:cxn modelId="{2D43D408-EC2D-4D6E-A87A-477B6EB3FDF5}" type="presParOf" srcId="{0B1CEB39-1C6D-48E1-B70A-4C33C6A3868A}" destId="{F7ECF137-EE53-4C61-B0B8-2FF23C566E09}" srcOrd="2" destOrd="0" presId="urn:microsoft.com/office/officeart/2005/8/layout/orgChart1"/>
    <dgm:cxn modelId="{E67C68CB-F34D-4DD0-AB3B-0E46409850B8}" type="presParOf" srcId="{673B6ECD-1AC8-4B51-9A1A-8BB2981EE8EB}" destId="{B457A083-E226-4F51-8C86-F99A0A9C4317}" srcOrd="2" destOrd="0" presId="urn:microsoft.com/office/officeart/2005/8/layout/orgChart1"/>
    <dgm:cxn modelId="{6D4F9A8A-8335-4603-8357-6D5A67D45DF6}" type="presParOf" srcId="{673B6ECD-1AC8-4B51-9A1A-8BB2981EE8EB}" destId="{7EC026B1-0483-4654-8A66-18F55D951DFD}" srcOrd="3" destOrd="0" presId="urn:microsoft.com/office/officeart/2005/8/layout/orgChart1"/>
    <dgm:cxn modelId="{78468DE6-CE9A-488E-836A-7CD92C9DB1D7}" type="presParOf" srcId="{7EC026B1-0483-4654-8A66-18F55D951DFD}" destId="{EF97DB81-FFC0-4C2E-A59D-1856C521B950}" srcOrd="0" destOrd="0" presId="urn:microsoft.com/office/officeart/2005/8/layout/orgChart1"/>
    <dgm:cxn modelId="{F32BB3C1-8043-406C-9A84-C3244C3EE8DB}" type="presParOf" srcId="{EF97DB81-FFC0-4C2E-A59D-1856C521B950}" destId="{977406B8-DB93-46EF-810A-F4B300E4ABF9}" srcOrd="0" destOrd="0" presId="urn:microsoft.com/office/officeart/2005/8/layout/orgChart1"/>
    <dgm:cxn modelId="{3A7CED72-BACB-4019-B88B-2ADCB58F90D7}" type="presParOf" srcId="{EF97DB81-FFC0-4C2E-A59D-1856C521B950}" destId="{47BE1A81-8A17-4E58-8CF9-1915B2DE8BDC}" srcOrd="1" destOrd="0" presId="urn:microsoft.com/office/officeart/2005/8/layout/orgChart1"/>
    <dgm:cxn modelId="{BE854930-39B0-472F-B194-9FBB913EA63E}" type="presParOf" srcId="{7EC026B1-0483-4654-8A66-18F55D951DFD}" destId="{EE097027-E1D1-4CF5-ACAB-0D305CAEA488}" srcOrd="1" destOrd="0" presId="urn:microsoft.com/office/officeart/2005/8/layout/orgChart1"/>
    <dgm:cxn modelId="{0B48835F-E111-48F6-B098-247B95A183E1}" type="presParOf" srcId="{7EC026B1-0483-4654-8A66-18F55D951DFD}" destId="{A8ECA20E-0401-42DF-B36A-199DED3391DA}" srcOrd="2" destOrd="0" presId="urn:microsoft.com/office/officeart/2005/8/layout/orgChart1"/>
    <dgm:cxn modelId="{65436B7E-21EB-44FD-B231-4A873F7BB9C7}" type="presParOf" srcId="{960A7758-6A29-4B64-8BE5-1D50637B971A}" destId="{029CE2AB-4C9F-42EE-8A8E-7FBA3DEDE8C0}" srcOrd="2" destOrd="0" presId="urn:microsoft.com/office/officeart/2005/8/layout/orgChart1"/>
    <dgm:cxn modelId="{8A928322-3DDB-420C-A554-6BE76D41088F}" type="presParOf" srcId="{CA7F8DE9-10BD-4418-BC07-262E0BC37113}" destId="{E1033F9F-F32A-4A36-BE10-888B1CDAEA4C}" srcOrd="2" destOrd="0" presId="urn:microsoft.com/office/officeart/2005/8/layout/orgChart1"/>
    <dgm:cxn modelId="{5C69B705-654F-4403-A1B5-FDBC3C375E69}" type="presParOf" srcId="{CA7F8DE9-10BD-4418-BC07-262E0BC37113}" destId="{ECA2D26B-0358-4B7E-AB6D-FCCF00B5BEB6}" srcOrd="3" destOrd="0" presId="urn:microsoft.com/office/officeart/2005/8/layout/orgChart1"/>
    <dgm:cxn modelId="{059C9814-CC03-4F38-8E4F-48F8DD315ECE}" type="presParOf" srcId="{ECA2D26B-0358-4B7E-AB6D-FCCF00B5BEB6}" destId="{22F7B170-D549-4763-AC43-2B7FC72E9E21}" srcOrd="0" destOrd="0" presId="urn:microsoft.com/office/officeart/2005/8/layout/orgChart1"/>
    <dgm:cxn modelId="{6048B196-2CB7-448C-B373-BEEBD15F9834}" type="presParOf" srcId="{22F7B170-D549-4763-AC43-2B7FC72E9E21}" destId="{82372A64-ACC7-4B63-BB27-C2FAA11D3E56}" srcOrd="0" destOrd="0" presId="urn:microsoft.com/office/officeart/2005/8/layout/orgChart1"/>
    <dgm:cxn modelId="{948336F8-B81E-4C74-8642-A329C92068F2}" type="presParOf" srcId="{22F7B170-D549-4763-AC43-2B7FC72E9E21}" destId="{811A9B76-7861-4A24-A901-9D64D88598B8}" srcOrd="1" destOrd="0" presId="urn:microsoft.com/office/officeart/2005/8/layout/orgChart1"/>
    <dgm:cxn modelId="{E23203C7-69D4-4094-B8EA-D17EFC7F3CC1}" type="presParOf" srcId="{ECA2D26B-0358-4B7E-AB6D-FCCF00B5BEB6}" destId="{7502F936-3216-41B2-A524-277A7FD1770B}" srcOrd="1" destOrd="0" presId="urn:microsoft.com/office/officeart/2005/8/layout/orgChart1"/>
    <dgm:cxn modelId="{DBF1B893-CD4D-44B8-984C-C5FEA224C90A}" type="presParOf" srcId="{7502F936-3216-41B2-A524-277A7FD1770B}" destId="{04ACE8A9-E32C-40A4-904B-CA9647EBCEB3}" srcOrd="0" destOrd="0" presId="urn:microsoft.com/office/officeart/2005/8/layout/orgChart1"/>
    <dgm:cxn modelId="{C6FE8C3C-34BA-4B41-BCC0-7950A447A6CD}" type="presParOf" srcId="{7502F936-3216-41B2-A524-277A7FD1770B}" destId="{E9935966-DCAE-4F20-B6FD-1545936DAB07}" srcOrd="1" destOrd="0" presId="urn:microsoft.com/office/officeart/2005/8/layout/orgChart1"/>
    <dgm:cxn modelId="{A460EB47-1BE7-4512-A75A-56F0E7488345}" type="presParOf" srcId="{E9935966-DCAE-4F20-B6FD-1545936DAB07}" destId="{1DE325DD-2905-4808-A3D3-138AE90BD759}" srcOrd="0" destOrd="0" presId="urn:microsoft.com/office/officeart/2005/8/layout/orgChart1"/>
    <dgm:cxn modelId="{F07F18AF-6DC1-4BE4-9E5D-E7A1D265E54B}" type="presParOf" srcId="{1DE325DD-2905-4808-A3D3-138AE90BD759}" destId="{61E4C2A0-51A6-4FAA-89D2-79BFF8A02677}" srcOrd="0" destOrd="0" presId="urn:microsoft.com/office/officeart/2005/8/layout/orgChart1"/>
    <dgm:cxn modelId="{9B6E49AD-181A-4355-9446-15A0BDB04AF1}" type="presParOf" srcId="{1DE325DD-2905-4808-A3D3-138AE90BD759}" destId="{22A8E413-7421-435E-B140-9A956D8F0D1C}" srcOrd="1" destOrd="0" presId="urn:microsoft.com/office/officeart/2005/8/layout/orgChart1"/>
    <dgm:cxn modelId="{304562CD-8734-4A41-B476-33B25425AD80}" type="presParOf" srcId="{E9935966-DCAE-4F20-B6FD-1545936DAB07}" destId="{C743C9A1-EBC6-4EE3-9479-FA9E77C375E4}" srcOrd="1" destOrd="0" presId="urn:microsoft.com/office/officeart/2005/8/layout/orgChart1"/>
    <dgm:cxn modelId="{4102AFA6-001C-474C-B9AC-97D9EC0D61DC}" type="presParOf" srcId="{E9935966-DCAE-4F20-B6FD-1545936DAB07}" destId="{6D1D7E20-687F-4E69-97B9-8022D457051E}" srcOrd="2" destOrd="0" presId="urn:microsoft.com/office/officeart/2005/8/layout/orgChart1"/>
    <dgm:cxn modelId="{CE66577B-372C-4483-8283-E90CF4DE7F98}" type="presParOf" srcId="{7502F936-3216-41B2-A524-277A7FD1770B}" destId="{AAF86009-3151-4D01-92D9-5103CF0425BC}" srcOrd="2" destOrd="0" presId="urn:microsoft.com/office/officeart/2005/8/layout/orgChart1"/>
    <dgm:cxn modelId="{201764C8-4478-414C-9F36-53D7E8F5E8D1}" type="presParOf" srcId="{7502F936-3216-41B2-A524-277A7FD1770B}" destId="{F75A0A31-3793-47AC-8EB2-8ED4D8C3E37B}" srcOrd="3" destOrd="0" presId="urn:microsoft.com/office/officeart/2005/8/layout/orgChart1"/>
    <dgm:cxn modelId="{9C6A5325-50C9-4973-AD24-739F567299C9}" type="presParOf" srcId="{F75A0A31-3793-47AC-8EB2-8ED4D8C3E37B}" destId="{B739E199-B29D-420B-8427-7555D9D7B89A}" srcOrd="0" destOrd="0" presId="urn:microsoft.com/office/officeart/2005/8/layout/orgChart1"/>
    <dgm:cxn modelId="{65AD5895-43BA-43D6-AC8E-094F52445D47}" type="presParOf" srcId="{B739E199-B29D-420B-8427-7555D9D7B89A}" destId="{F4FBA71B-7D6C-4D4A-B79F-E49DE20AB883}" srcOrd="0" destOrd="0" presId="urn:microsoft.com/office/officeart/2005/8/layout/orgChart1"/>
    <dgm:cxn modelId="{F3DA5CAD-9392-46B6-A780-ABAE54745C7C}" type="presParOf" srcId="{B739E199-B29D-420B-8427-7555D9D7B89A}" destId="{39B84FB3-7DC7-4B74-A196-625D150B602F}" srcOrd="1" destOrd="0" presId="urn:microsoft.com/office/officeart/2005/8/layout/orgChart1"/>
    <dgm:cxn modelId="{C9CD5414-12C5-4F04-9BB0-112761A951EC}" type="presParOf" srcId="{F75A0A31-3793-47AC-8EB2-8ED4D8C3E37B}" destId="{BBB83EFF-A50F-495F-98F8-F5259CE78EA1}" srcOrd="1" destOrd="0" presId="urn:microsoft.com/office/officeart/2005/8/layout/orgChart1"/>
    <dgm:cxn modelId="{BC2A4856-AFAE-4A87-9D7C-32CB66C1D128}" type="presParOf" srcId="{F75A0A31-3793-47AC-8EB2-8ED4D8C3E37B}" destId="{555897AF-44CE-447D-9E74-800DB397BC38}" srcOrd="2" destOrd="0" presId="urn:microsoft.com/office/officeart/2005/8/layout/orgChart1"/>
    <dgm:cxn modelId="{35CC2BAE-160B-4265-BC04-59E3E9FC6606}" type="presParOf" srcId="{7502F936-3216-41B2-A524-277A7FD1770B}" destId="{48995385-FC2B-4142-8D90-363FF7653284}" srcOrd="4" destOrd="0" presId="urn:microsoft.com/office/officeart/2005/8/layout/orgChart1"/>
    <dgm:cxn modelId="{5A4E0795-2DEC-4080-994C-33911B6E6DE7}" type="presParOf" srcId="{7502F936-3216-41B2-A524-277A7FD1770B}" destId="{A8924E75-8C15-4691-8DA6-2B6454B495A9}" srcOrd="5" destOrd="0" presId="urn:microsoft.com/office/officeart/2005/8/layout/orgChart1"/>
    <dgm:cxn modelId="{E1DAB41C-F986-4F88-8B15-9BDA3C1EAC2C}" type="presParOf" srcId="{A8924E75-8C15-4691-8DA6-2B6454B495A9}" destId="{6992E2F8-690B-44E5-8076-6C963CFBEC3D}" srcOrd="0" destOrd="0" presId="urn:microsoft.com/office/officeart/2005/8/layout/orgChart1"/>
    <dgm:cxn modelId="{0B651924-C145-4E15-BF98-63615A34FC40}" type="presParOf" srcId="{6992E2F8-690B-44E5-8076-6C963CFBEC3D}" destId="{055D1110-5502-461E-9966-EB99F0DC9497}" srcOrd="0" destOrd="0" presId="urn:microsoft.com/office/officeart/2005/8/layout/orgChart1"/>
    <dgm:cxn modelId="{E8113147-252A-4C9F-80BB-9FAF840F938B}" type="presParOf" srcId="{6992E2F8-690B-44E5-8076-6C963CFBEC3D}" destId="{9CFCD84D-FFB5-4602-957A-D9A06E036CCD}" srcOrd="1" destOrd="0" presId="urn:microsoft.com/office/officeart/2005/8/layout/orgChart1"/>
    <dgm:cxn modelId="{6059D3E0-2C2A-4DCC-99D2-E74C6F187417}" type="presParOf" srcId="{A8924E75-8C15-4691-8DA6-2B6454B495A9}" destId="{CB12E9A1-8A00-4FD4-A24D-3DC38F09601E}" srcOrd="1" destOrd="0" presId="urn:microsoft.com/office/officeart/2005/8/layout/orgChart1"/>
    <dgm:cxn modelId="{F024FB7F-3C46-416B-A04D-1B3602B17616}" type="presParOf" srcId="{A8924E75-8C15-4691-8DA6-2B6454B495A9}" destId="{2ACF9416-9819-4D31-BA07-6951A441B4AD}" srcOrd="2" destOrd="0" presId="urn:microsoft.com/office/officeart/2005/8/layout/orgChart1"/>
    <dgm:cxn modelId="{5BD7DE54-1CF1-4DDF-8D2A-D5DCFA78817D}" type="presParOf" srcId="{ECA2D26B-0358-4B7E-AB6D-FCCF00B5BEB6}" destId="{86D31735-90CC-41B5-8C16-B6D7E2BE832A}" srcOrd="2" destOrd="0" presId="urn:microsoft.com/office/officeart/2005/8/layout/orgChart1"/>
    <dgm:cxn modelId="{F6425424-7828-4BA6-8E52-1151F0F166D1}" type="presParOf" srcId="{5739ABED-16EF-4645-9831-A00F53B872D4}" destId="{C231D477-2FBA-46F7-AEDD-8ADB6C63957B}" srcOrd="2" destOrd="0" presId="urn:microsoft.com/office/officeart/2005/8/layout/orgChart1"/>
    <dgm:cxn modelId="{AAD8F310-44C5-4065-8FC2-5B1A96736492}" type="presParOf" srcId="{3BBD73B3-EDDB-4CCA-8AF7-0B1B7D46F9EE}" destId="{068B8B26-E884-413A-B1D6-C14AAB5FFE10}" srcOrd="2" destOrd="0" presId="urn:microsoft.com/office/officeart/2005/8/layout/orgChart1"/>
    <dgm:cxn modelId="{7298DB72-6F45-41D8-8875-195D540C953C}" type="presParOf" srcId="{3BBD73B3-EDDB-4CCA-8AF7-0B1B7D46F9EE}" destId="{942BBCAF-40BC-44FD-843E-CE25E60B33E3}" srcOrd="3" destOrd="0" presId="urn:microsoft.com/office/officeart/2005/8/layout/orgChart1"/>
    <dgm:cxn modelId="{7FC3A9D6-E7AB-4F3E-858E-F0F3B8429866}" type="presParOf" srcId="{942BBCAF-40BC-44FD-843E-CE25E60B33E3}" destId="{8AFCF1D9-9C4F-4FBC-B1BD-A4BE5C97A736}" srcOrd="0" destOrd="0" presId="urn:microsoft.com/office/officeart/2005/8/layout/orgChart1"/>
    <dgm:cxn modelId="{00A4D0C4-CAE0-4F24-AC6B-E2D90EAD86AC}" type="presParOf" srcId="{8AFCF1D9-9C4F-4FBC-B1BD-A4BE5C97A736}" destId="{AC979A54-2D64-4A85-B6E4-D28F2E539048}" srcOrd="0" destOrd="0" presId="urn:microsoft.com/office/officeart/2005/8/layout/orgChart1"/>
    <dgm:cxn modelId="{12B67A45-C3EF-475E-A8D1-E89D81948E97}" type="presParOf" srcId="{8AFCF1D9-9C4F-4FBC-B1BD-A4BE5C97A736}" destId="{F55C7C32-6F77-461E-A1ED-947611BA8389}" srcOrd="1" destOrd="0" presId="urn:microsoft.com/office/officeart/2005/8/layout/orgChart1"/>
    <dgm:cxn modelId="{280CDDB3-D192-4BF6-B71D-E38FFA634737}" type="presParOf" srcId="{942BBCAF-40BC-44FD-843E-CE25E60B33E3}" destId="{4AF25539-C3D4-4ADB-9930-2984AD7CE50D}" srcOrd="1" destOrd="0" presId="urn:microsoft.com/office/officeart/2005/8/layout/orgChart1"/>
    <dgm:cxn modelId="{9D3D214D-85E3-4E7B-91C8-05040D504B6A}" type="presParOf" srcId="{4AF25539-C3D4-4ADB-9930-2984AD7CE50D}" destId="{632E0168-072F-4867-BB41-A12F4AFDC7E9}" srcOrd="0" destOrd="0" presId="urn:microsoft.com/office/officeart/2005/8/layout/orgChart1"/>
    <dgm:cxn modelId="{955C3FC9-F374-4069-8F31-080E6855A421}" type="presParOf" srcId="{4AF25539-C3D4-4ADB-9930-2984AD7CE50D}" destId="{52A8ADAE-B173-4BD5-A4B7-EBF186E62050}" srcOrd="1" destOrd="0" presId="urn:microsoft.com/office/officeart/2005/8/layout/orgChart1"/>
    <dgm:cxn modelId="{901FC9E5-6F1E-4F16-BD6B-BB5742E12B08}" type="presParOf" srcId="{52A8ADAE-B173-4BD5-A4B7-EBF186E62050}" destId="{C083B01F-5CC5-473B-952B-F14A796F441B}" srcOrd="0" destOrd="0" presId="urn:microsoft.com/office/officeart/2005/8/layout/orgChart1"/>
    <dgm:cxn modelId="{FA229FFC-171A-48DF-AFDC-2A4F79016F89}" type="presParOf" srcId="{C083B01F-5CC5-473B-952B-F14A796F441B}" destId="{FFCED285-A498-4D3A-A9D8-221396D1DB15}" srcOrd="0" destOrd="0" presId="urn:microsoft.com/office/officeart/2005/8/layout/orgChart1"/>
    <dgm:cxn modelId="{93C153A6-17E0-4E40-9D3C-25A16862004F}" type="presParOf" srcId="{C083B01F-5CC5-473B-952B-F14A796F441B}" destId="{4851E973-A7F2-4851-B002-DAA94D961A9E}" srcOrd="1" destOrd="0" presId="urn:microsoft.com/office/officeart/2005/8/layout/orgChart1"/>
    <dgm:cxn modelId="{98EDCE88-3E1E-4ECE-B5A7-EBDFF4BADAD8}" type="presParOf" srcId="{52A8ADAE-B173-4BD5-A4B7-EBF186E62050}" destId="{B7DB77AE-E251-4897-8830-D429D68EFD01}" srcOrd="1" destOrd="0" presId="urn:microsoft.com/office/officeart/2005/8/layout/orgChart1"/>
    <dgm:cxn modelId="{A7125CD2-CA95-4BFE-BA1F-3ED899362BF3}" type="presParOf" srcId="{52A8ADAE-B173-4BD5-A4B7-EBF186E62050}" destId="{DEA434C4-1C99-4A5E-B09C-C4011A759EA6}" srcOrd="2" destOrd="0" presId="urn:microsoft.com/office/officeart/2005/8/layout/orgChart1"/>
    <dgm:cxn modelId="{A1A06E78-7895-4274-8340-BF5172C4A882}" type="presParOf" srcId="{942BBCAF-40BC-44FD-843E-CE25E60B33E3}" destId="{377F63B7-BECC-4CB0-90EF-840655D9D839}" srcOrd="2" destOrd="0" presId="urn:microsoft.com/office/officeart/2005/8/layout/orgChart1"/>
    <dgm:cxn modelId="{31BA0164-A415-474B-BCB6-03D70379A464}" type="presParOf" srcId="{0A43D0F2-5A9F-438C-8E30-4B3CA3D29B6C}" destId="{6078215E-2694-4284-9C17-BAFB2D3D28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2E0168-072F-4867-BB41-A12F4AFDC7E9}">
      <dsp:nvSpPr>
        <dsp:cNvPr id="0" name=""/>
        <dsp:cNvSpPr/>
      </dsp:nvSpPr>
      <dsp:spPr>
        <a:xfrm>
          <a:off x="7807017" y="1915835"/>
          <a:ext cx="1160188" cy="310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367"/>
              </a:lnTo>
              <a:lnTo>
                <a:pt x="1160188" y="310367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B8B26-E884-413A-B1D6-C14AAB5FFE10}">
      <dsp:nvSpPr>
        <dsp:cNvPr id="0" name=""/>
        <dsp:cNvSpPr/>
      </dsp:nvSpPr>
      <dsp:spPr>
        <a:xfrm>
          <a:off x="5974752" y="777007"/>
          <a:ext cx="3036079" cy="364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049"/>
              </a:lnTo>
              <a:lnTo>
                <a:pt x="3036079" y="202049"/>
              </a:lnTo>
              <a:lnTo>
                <a:pt x="3036079" y="36463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95385-FC2B-4142-8D90-363FF7653284}">
      <dsp:nvSpPr>
        <dsp:cNvPr id="0" name=""/>
        <dsp:cNvSpPr/>
      </dsp:nvSpPr>
      <dsp:spPr>
        <a:xfrm>
          <a:off x="5005539" y="3007243"/>
          <a:ext cx="211702" cy="17440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4014"/>
              </a:lnTo>
              <a:lnTo>
                <a:pt x="211702" y="174401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F86009-3151-4D01-92D9-5103CF0425BC}">
      <dsp:nvSpPr>
        <dsp:cNvPr id="0" name=""/>
        <dsp:cNvSpPr/>
      </dsp:nvSpPr>
      <dsp:spPr>
        <a:xfrm>
          <a:off x="5005539" y="3007243"/>
          <a:ext cx="121601" cy="1067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7934"/>
              </a:lnTo>
              <a:lnTo>
                <a:pt x="121601" y="106793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CE8A9-E32C-40A4-904B-CA9647EBCEB3}">
      <dsp:nvSpPr>
        <dsp:cNvPr id="0" name=""/>
        <dsp:cNvSpPr/>
      </dsp:nvSpPr>
      <dsp:spPr>
        <a:xfrm>
          <a:off x="5005539" y="3007243"/>
          <a:ext cx="167093" cy="408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059"/>
              </a:lnTo>
              <a:lnTo>
                <a:pt x="167093" y="40805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33F9F-F32A-4A36-BE10-888B1CDAEA4C}">
      <dsp:nvSpPr>
        <dsp:cNvPr id="0" name=""/>
        <dsp:cNvSpPr/>
      </dsp:nvSpPr>
      <dsp:spPr>
        <a:xfrm>
          <a:off x="3966642" y="1876366"/>
          <a:ext cx="1949822" cy="356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098"/>
              </a:lnTo>
              <a:lnTo>
                <a:pt x="1949822" y="194098"/>
              </a:lnTo>
              <a:lnTo>
                <a:pt x="1949822" y="356680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57A083-E226-4F51-8C86-F99A0A9C4317}">
      <dsp:nvSpPr>
        <dsp:cNvPr id="0" name=""/>
        <dsp:cNvSpPr/>
      </dsp:nvSpPr>
      <dsp:spPr>
        <a:xfrm>
          <a:off x="968579" y="3022998"/>
          <a:ext cx="333548" cy="1329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9636"/>
              </a:lnTo>
              <a:lnTo>
                <a:pt x="333548" y="132963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875131-87D4-4A57-BB9B-F1DD3C225D03}">
      <dsp:nvSpPr>
        <dsp:cNvPr id="0" name=""/>
        <dsp:cNvSpPr/>
      </dsp:nvSpPr>
      <dsp:spPr>
        <a:xfrm>
          <a:off x="968579" y="3022998"/>
          <a:ext cx="333533" cy="470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115"/>
              </a:lnTo>
              <a:lnTo>
                <a:pt x="333533" y="47011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5BB6F9-5B7C-4750-A54A-F28515DE338A}">
      <dsp:nvSpPr>
        <dsp:cNvPr id="0" name=""/>
        <dsp:cNvSpPr/>
      </dsp:nvSpPr>
      <dsp:spPr>
        <a:xfrm>
          <a:off x="2086668" y="1876366"/>
          <a:ext cx="1879974" cy="372435"/>
        </a:xfrm>
        <a:custGeom>
          <a:avLst/>
          <a:gdLst/>
          <a:ahLst/>
          <a:cxnLst/>
          <a:rect l="0" t="0" r="0" b="0"/>
          <a:pathLst>
            <a:path>
              <a:moveTo>
                <a:pt x="1879974" y="0"/>
              </a:moveTo>
              <a:lnTo>
                <a:pt x="1879974" y="209853"/>
              </a:lnTo>
              <a:lnTo>
                <a:pt x="0" y="209853"/>
              </a:lnTo>
              <a:lnTo>
                <a:pt x="0" y="37243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2E98C-8CCA-40D1-BC10-83484B887E66}">
      <dsp:nvSpPr>
        <dsp:cNvPr id="0" name=""/>
        <dsp:cNvSpPr/>
      </dsp:nvSpPr>
      <dsp:spPr>
        <a:xfrm>
          <a:off x="3966642" y="777007"/>
          <a:ext cx="2008110" cy="325162"/>
        </a:xfrm>
        <a:custGeom>
          <a:avLst/>
          <a:gdLst/>
          <a:ahLst/>
          <a:cxnLst/>
          <a:rect l="0" t="0" r="0" b="0"/>
          <a:pathLst>
            <a:path>
              <a:moveTo>
                <a:pt x="2008110" y="0"/>
              </a:moveTo>
              <a:lnTo>
                <a:pt x="2008110" y="162581"/>
              </a:lnTo>
              <a:lnTo>
                <a:pt x="0" y="162581"/>
              </a:lnTo>
              <a:lnTo>
                <a:pt x="0" y="32516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360BEE-5B86-431F-A278-E46589E4303C}">
      <dsp:nvSpPr>
        <dsp:cNvPr id="0" name=""/>
        <dsp:cNvSpPr/>
      </dsp:nvSpPr>
      <dsp:spPr>
        <a:xfrm>
          <a:off x="4502911" y="2810"/>
          <a:ext cx="2943682" cy="774196"/>
        </a:xfrm>
        <a:prstGeom prst="rect">
          <a:avLst/>
        </a:prstGeom>
        <a:noFill/>
        <a:ln w="254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>
              <a:solidFill>
                <a:schemeClr val="tx1"/>
              </a:solidFill>
            </a:rPr>
            <a:t>Sémi</a:t>
          </a:r>
          <a:r>
            <a:rPr lang="hu-HU" sz="4000" kern="1200" dirty="0" smtClean="0">
              <a:solidFill>
                <a:schemeClr val="tx1"/>
              </a:solidFill>
            </a:rPr>
            <a:t/>
          </a:r>
          <a:br>
            <a:rPr lang="hu-HU" sz="4000" kern="1200" dirty="0" smtClean="0">
              <a:solidFill>
                <a:schemeClr val="tx1"/>
              </a:solidFill>
            </a:rPr>
          </a:br>
          <a:r>
            <a:rPr lang="hu-HU" sz="2400" i="1" kern="1200" dirty="0" smtClean="0">
              <a:solidFill>
                <a:schemeClr val="tx1"/>
              </a:solidFill>
            </a:rPr>
            <a:t>*</a:t>
          </a:r>
          <a:r>
            <a:rPr lang="hu-HU" sz="2400" i="1" kern="1200" dirty="0" err="1" smtClean="0">
              <a:solidFill>
                <a:schemeClr val="tx1"/>
              </a:solidFill>
            </a:rPr>
            <a:t>proto-sémi</a:t>
          </a:r>
          <a:endParaRPr lang="hu-HU" sz="2400" i="1" kern="1200" dirty="0">
            <a:solidFill>
              <a:schemeClr val="tx1"/>
            </a:solidFill>
          </a:endParaRPr>
        </a:p>
      </dsp:txBody>
      <dsp:txXfrm>
        <a:off x="4502911" y="2810"/>
        <a:ext cx="2943682" cy="774196"/>
      </dsp:txXfrm>
    </dsp:sp>
    <dsp:sp modelId="{1EA2C0C1-6F80-4FEC-9654-47026BE7173E}">
      <dsp:nvSpPr>
        <dsp:cNvPr id="0" name=""/>
        <dsp:cNvSpPr/>
      </dsp:nvSpPr>
      <dsp:spPr>
        <a:xfrm>
          <a:off x="2516904" y="1102169"/>
          <a:ext cx="2899475" cy="774196"/>
        </a:xfrm>
        <a:prstGeom prst="rect">
          <a:avLst/>
        </a:prstGeom>
        <a:noFill/>
        <a:ln w="254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>
              <a:solidFill>
                <a:schemeClr val="tx1"/>
              </a:solidFill>
            </a:rPr>
            <a:t>Nyugati sémi</a:t>
          </a:r>
          <a:endParaRPr lang="hu-HU" sz="2800" kern="1200" dirty="0">
            <a:solidFill>
              <a:schemeClr val="tx1"/>
            </a:solidFill>
          </a:endParaRPr>
        </a:p>
      </dsp:txBody>
      <dsp:txXfrm>
        <a:off x="2516904" y="1102169"/>
        <a:ext cx="2899475" cy="774196"/>
      </dsp:txXfrm>
    </dsp:sp>
    <dsp:sp modelId="{B552432E-20EC-4D29-9A86-C35E9C7C74B1}">
      <dsp:nvSpPr>
        <dsp:cNvPr id="0" name=""/>
        <dsp:cNvSpPr/>
      </dsp:nvSpPr>
      <dsp:spPr>
        <a:xfrm>
          <a:off x="689056" y="2248801"/>
          <a:ext cx="2795222" cy="774196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>
              <a:solidFill>
                <a:schemeClr val="tx1"/>
              </a:solidFill>
            </a:rPr>
            <a:t>északnyugati ág</a:t>
          </a:r>
          <a:endParaRPr lang="hu-HU" sz="2800" kern="1200" dirty="0">
            <a:solidFill>
              <a:schemeClr val="tx1"/>
            </a:solidFill>
          </a:endParaRPr>
        </a:p>
      </dsp:txBody>
      <dsp:txXfrm>
        <a:off x="689056" y="2248801"/>
        <a:ext cx="2795222" cy="774196"/>
      </dsp:txXfrm>
    </dsp:sp>
    <dsp:sp modelId="{D6923A8D-7068-4741-BD82-50F7DF65A076}">
      <dsp:nvSpPr>
        <dsp:cNvPr id="0" name=""/>
        <dsp:cNvSpPr/>
      </dsp:nvSpPr>
      <dsp:spPr>
        <a:xfrm>
          <a:off x="1302112" y="3106015"/>
          <a:ext cx="3035331" cy="774196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>
              <a:solidFill>
                <a:schemeClr val="tx1"/>
              </a:solidFill>
            </a:rPr>
            <a:t>kánaáni ág</a:t>
          </a:r>
          <a:r>
            <a:rPr lang="hu-HU" sz="2600" kern="1200" dirty="0" smtClean="0">
              <a:solidFill>
                <a:schemeClr val="tx1"/>
              </a:solidFill>
            </a:rPr>
            <a:t/>
          </a:r>
          <a:br>
            <a:rPr lang="hu-HU" sz="2600" kern="1200" dirty="0" smtClean="0">
              <a:solidFill>
                <a:schemeClr val="tx1"/>
              </a:solidFill>
            </a:rPr>
          </a:br>
          <a:r>
            <a:rPr lang="hu-HU" sz="2400" i="1" kern="1200" dirty="0" smtClean="0">
              <a:solidFill>
                <a:schemeClr val="tx1"/>
              </a:solidFill>
            </a:rPr>
            <a:t>héber, föníciai… </a:t>
          </a:r>
          <a:endParaRPr lang="hu-HU" sz="2600" kern="1200" dirty="0">
            <a:solidFill>
              <a:schemeClr val="tx1"/>
            </a:solidFill>
          </a:endParaRPr>
        </a:p>
      </dsp:txBody>
      <dsp:txXfrm>
        <a:off x="1302112" y="3106015"/>
        <a:ext cx="3035331" cy="774196"/>
      </dsp:txXfrm>
    </dsp:sp>
    <dsp:sp modelId="{977406B8-DB93-46EF-810A-F4B300E4ABF9}">
      <dsp:nvSpPr>
        <dsp:cNvPr id="0" name=""/>
        <dsp:cNvSpPr/>
      </dsp:nvSpPr>
      <dsp:spPr>
        <a:xfrm>
          <a:off x="1302127" y="3965537"/>
          <a:ext cx="2985164" cy="774196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>
              <a:solidFill>
                <a:schemeClr val="tx1"/>
              </a:solidFill>
            </a:rPr>
            <a:t>arámi ág</a:t>
          </a:r>
          <a:br>
            <a:rPr lang="hu-HU" sz="2800" kern="1200" dirty="0" smtClean="0">
              <a:solidFill>
                <a:schemeClr val="tx1"/>
              </a:solidFill>
            </a:rPr>
          </a:br>
          <a:r>
            <a:rPr lang="hu-HU" sz="2400" i="1" kern="1200" dirty="0" smtClean="0">
              <a:solidFill>
                <a:schemeClr val="tx1"/>
              </a:solidFill>
            </a:rPr>
            <a:t>bibliai héber, szír…</a:t>
          </a:r>
          <a:endParaRPr lang="hu-HU" sz="2800" kern="1200" dirty="0">
            <a:solidFill>
              <a:schemeClr val="tx1"/>
            </a:solidFill>
          </a:endParaRPr>
        </a:p>
      </dsp:txBody>
      <dsp:txXfrm>
        <a:off x="1302127" y="3965537"/>
        <a:ext cx="2985164" cy="774196"/>
      </dsp:txXfrm>
    </dsp:sp>
    <dsp:sp modelId="{82372A64-ACC7-4B63-BB27-C2FAA11D3E56}">
      <dsp:nvSpPr>
        <dsp:cNvPr id="0" name=""/>
        <dsp:cNvSpPr/>
      </dsp:nvSpPr>
      <dsp:spPr>
        <a:xfrm>
          <a:off x="4777807" y="2233046"/>
          <a:ext cx="2277315" cy="774196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>
              <a:solidFill>
                <a:schemeClr val="tx1"/>
              </a:solidFill>
            </a:rPr>
            <a:t>délnyugati ág</a:t>
          </a:r>
          <a:endParaRPr lang="hu-HU" sz="2800" kern="1200" dirty="0">
            <a:solidFill>
              <a:schemeClr val="tx1"/>
            </a:solidFill>
          </a:endParaRPr>
        </a:p>
      </dsp:txBody>
      <dsp:txXfrm>
        <a:off x="4777807" y="2233046"/>
        <a:ext cx="2277315" cy="774196"/>
      </dsp:txXfrm>
    </dsp:sp>
    <dsp:sp modelId="{61E4C2A0-51A6-4FAA-89D2-79BFF8A02677}">
      <dsp:nvSpPr>
        <dsp:cNvPr id="0" name=""/>
        <dsp:cNvSpPr/>
      </dsp:nvSpPr>
      <dsp:spPr>
        <a:xfrm>
          <a:off x="5172632" y="3149262"/>
          <a:ext cx="1268769" cy="532082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>
              <a:solidFill>
                <a:schemeClr val="tx1"/>
              </a:solidFill>
            </a:rPr>
            <a:t>arab ág</a:t>
          </a:r>
          <a:endParaRPr lang="hu-HU" sz="2800" kern="1200" dirty="0">
            <a:solidFill>
              <a:schemeClr val="tx1"/>
            </a:solidFill>
          </a:endParaRPr>
        </a:p>
      </dsp:txBody>
      <dsp:txXfrm>
        <a:off x="5172632" y="3149262"/>
        <a:ext cx="1268769" cy="532082"/>
      </dsp:txXfrm>
    </dsp:sp>
    <dsp:sp modelId="{F4FBA71B-7D6C-4D4A-B79F-E49DE20AB883}">
      <dsp:nvSpPr>
        <dsp:cNvPr id="0" name=""/>
        <dsp:cNvSpPr/>
      </dsp:nvSpPr>
      <dsp:spPr>
        <a:xfrm>
          <a:off x="5127140" y="3688080"/>
          <a:ext cx="2169113" cy="774196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err="1" smtClean="0">
              <a:solidFill>
                <a:schemeClr val="tx1"/>
              </a:solidFill>
            </a:rPr>
            <a:t>délarábiai</a:t>
          </a:r>
          <a:r>
            <a:rPr lang="hu-HU" sz="2800" kern="1200" dirty="0" smtClean="0">
              <a:solidFill>
                <a:schemeClr val="tx1"/>
              </a:solidFill>
            </a:rPr>
            <a:t> ág</a:t>
          </a:r>
          <a:endParaRPr lang="hu-HU" sz="2800" kern="1200" dirty="0">
            <a:solidFill>
              <a:schemeClr val="tx1"/>
            </a:solidFill>
          </a:endParaRPr>
        </a:p>
      </dsp:txBody>
      <dsp:txXfrm>
        <a:off x="5127140" y="3688080"/>
        <a:ext cx="2169113" cy="774196"/>
      </dsp:txXfrm>
    </dsp:sp>
    <dsp:sp modelId="{055D1110-5502-461E-9966-EB99F0DC9497}">
      <dsp:nvSpPr>
        <dsp:cNvPr id="0" name=""/>
        <dsp:cNvSpPr/>
      </dsp:nvSpPr>
      <dsp:spPr>
        <a:xfrm>
          <a:off x="5217241" y="4398367"/>
          <a:ext cx="1548393" cy="705781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>
              <a:solidFill>
                <a:schemeClr val="tx1"/>
              </a:solidFill>
            </a:rPr>
            <a:t>etióp ág</a:t>
          </a:r>
          <a:endParaRPr lang="hu-HU" sz="2800" kern="1200" dirty="0">
            <a:solidFill>
              <a:schemeClr val="tx1"/>
            </a:solidFill>
          </a:endParaRPr>
        </a:p>
      </dsp:txBody>
      <dsp:txXfrm>
        <a:off x="5217241" y="4398367"/>
        <a:ext cx="1548393" cy="705781"/>
      </dsp:txXfrm>
    </dsp:sp>
    <dsp:sp modelId="{AC979A54-2D64-4A85-B6E4-D28F2E539048}">
      <dsp:nvSpPr>
        <dsp:cNvPr id="0" name=""/>
        <dsp:cNvSpPr/>
      </dsp:nvSpPr>
      <dsp:spPr>
        <a:xfrm>
          <a:off x="7506064" y="1141638"/>
          <a:ext cx="3009535" cy="774196"/>
        </a:xfrm>
        <a:prstGeom prst="rect">
          <a:avLst/>
        </a:prstGeom>
        <a:noFill/>
        <a:ln w="254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>
              <a:solidFill>
                <a:schemeClr val="tx1"/>
              </a:solidFill>
            </a:rPr>
            <a:t>Keleti sémi</a:t>
          </a:r>
          <a:endParaRPr lang="hu-HU" sz="2800" kern="1200" dirty="0">
            <a:solidFill>
              <a:schemeClr val="tx1"/>
            </a:solidFill>
          </a:endParaRPr>
        </a:p>
      </dsp:txBody>
      <dsp:txXfrm>
        <a:off x="7506064" y="1141638"/>
        <a:ext cx="3009535" cy="774196"/>
      </dsp:txXfrm>
    </dsp:sp>
    <dsp:sp modelId="{FFCED285-A498-4D3A-A9D8-221396D1DB15}">
      <dsp:nvSpPr>
        <dsp:cNvPr id="0" name=""/>
        <dsp:cNvSpPr/>
      </dsp:nvSpPr>
      <dsp:spPr>
        <a:xfrm>
          <a:off x="8967206" y="1839104"/>
          <a:ext cx="1548393" cy="77419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i="1" kern="1200" dirty="0" smtClean="0">
              <a:solidFill>
                <a:schemeClr val="tx1"/>
              </a:solidFill>
            </a:rPr>
            <a:t>akkád</a:t>
          </a:r>
          <a:endParaRPr lang="hu-HU" sz="2400" i="1" kern="1200" dirty="0">
            <a:solidFill>
              <a:schemeClr val="tx1"/>
            </a:solidFill>
          </a:endParaRPr>
        </a:p>
      </dsp:txBody>
      <dsp:txXfrm>
        <a:off x="8967206" y="1839104"/>
        <a:ext cx="1548393" cy="774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A0805-D6C8-4A54-87CF-203834D88F54}" type="datetimeFigureOut">
              <a:rPr lang="hu-HU" smtClean="0"/>
              <a:t>2014.12.15.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CC5B1-E9A6-4952-AF28-A1678388BC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7426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5600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hu-HU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855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5600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hu-HU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318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5600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hu-HU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744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5600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hu-HU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220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5600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hu-HU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745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88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486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526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232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378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09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108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09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605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289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334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BF4A-FF0D-4989-B846-6CF683751571}" type="datetimeFigureOut">
              <a:rPr lang="hu-HU" smtClean="0"/>
              <a:t>2014.12.15.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350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679078" y="322730"/>
            <a:ext cx="10777816" cy="3361764"/>
          </a:xfrm>
        </p:spPr>
        <p:txBody>
          <a:bodyPr>
            <a:normAutofit/>
          </a:bodyPr>
          <a:lstStyle/>
          <a:p>
            <a:r>
              <a:rPr lang="hu-HU" b="1" dirty="0"/>
              <a:t>Sém és Hám fiai?</a:t>
            </a: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sz="3700" b="1" dirty="0"/>
              <a:t/>
            </a:r>
            <a:br>
              <a:rPr lang="hu-HU" sz="3700" b="1" dirty="0"/>
            </a:br>
            <a:r>
              <a:rPr lang="hu-HU" sz="5400" dirty="0"/>
              <a:t>A héber nyelv helye </a:t>
            </a:r>
            <a:r>
              <a:rPr lang="hu-HU" sz="5400" dirty="0" smtClean="0"/>
              <a:t/>
            </a:r>
            <a:br>
              <a:rPr lang="hu-HU" sz="5400" dirty="0" smtClean="0"/>
            </a:br>
            <a:r>
              <a:rPr lang="hu-HU" sz="5400" dirty="0" smtClean="0"/>
              <a:t>az </a:t>
            </a:r>
            <a:r>
              <a:rPr lang="hu-HU" sz="5400" dirty="0"/>
              <a:t>afroázsiai és a sémi nyelvcsaládban</a:t>
            </a:r>
            <a:endParaRPr lang="hu-HU" sz="4900" b="1" i="1" dirty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19519" y="4128250"/>
            <a:ext cx="9144000" cy="1169894"/>
          </a:xfrm>
        </p:spPr>
        <p:txBody>
          <a:bodyPr/>
          <a:lstStyle/>
          <a:p>
            <a:r>
              <a:rPr lang="hu-HU" altLang="hu-HU" sz="2800" b="1" dirty="0" err="1" smtClean="0"/>
              <a:t>Biró</a:t>
            </a:r>
            <a:r>
              <a:rPr lang="hu-HU" altLang="hu-HU" sz="2800" b="1" dirty="0" smtClean="0"/>
              <a:t> Tamás</a:t>
            </a:r>
          </a:p>
          <a:p>
            <a:r>
              <a:rPr lang="hu-HU" altLang="hu-HU" i="1" dirty="0" err="1" smtClean="0"/>
              <a:t>biro.tamas</a:t>
            </a:r>
            <a:r>
              <a:rPr lang="hu-HU" altLang="hu-HU" i="1" dirty="0" smtClean="0"/>
              <a:t>@</a:t>
            </a:r>
            <a:r>
              <a:rPr lang="hu-HU" altLang="hu-HU" i="1" dirty="0" err="1" smtClean="0"/>
              <a:t>btk.elte.hu</a:t>
            </a:r>
            <a:r>
              <a:rPr lang="hu-HU" altLang="hu-HU" i="1" dirty="0" smtClean="0"/>
              <a:t>, http://birot.web.elte.hu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966884" y="551301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</a:t>
            </a:r>
            <a:r>
              <a:rPr lang="hu-HU" sz="2400" i="1" smtClean="0"/>
              <a:t>december 11.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396594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47851" y="274638"/>
            <a:ext cx="8569325" cy="11430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altLang="hu-HU" sz="4000" dirty="0" smtClean="0"/>
              <a:t>A sémi nyelvek: alcsoportok?</a:t>
            </a:r>
            <a:endParaRPr lang="en-US" altLang="hu-HU" sz="4000" dirty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1" y="1600201"/>
            <a:ext cx="8435975" cy="4708525"/>
          </a:xfrm>
        </p:spPr>
        <p:txBody>
          <a:bodyPr>
            <a:normAutofit lnSpcReduction="10000"/>
          </a:bodyPr>
          <a:lstStyle/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Legelső megközelítés</a:t>
            </a:r>
            <a:r>
              <a:rPr lang="en-US" altLang="hu-HU" dirty="0" smtClean="0">
                <a:solidFill>
                  <a:schemeClr val="tx1"/>
                </a:solidFill>
              </a:rPr>
              <a:t>: 	</a:t>
            </a:r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hu-HU" dirty="0" smtClean="0">
                <a:solidFill>
                  <a:schemeClr val="tx1"/>
                </a:solidFill>
              </a:rPr>
              <a:t>	</a:t>
            </a:r>
            <a:r>
              <a:rPr lang="hu-HU" altLang="hu-HU" u="sng" dirty="0" smtClean="0">
                <a:solidFill>
                  <a:schemeClr val="tx1"/>
                </a:solidFill>
              </a:rPr>
              <a:t>Keleti sémi</a:t>
            </a:r>
            <a:r>
              <a:rPr lang="en-US" altLang="hu-HU" u="sng" dirty="0" smtClean="0">
                <a:solidFill>
                  <a:schemeClr val="tx1"/>
                </a:solidFill>
              </a:rPr>
              <a:t>: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  <a:r>
              <a:rPr lang="hu-HU" altLang="hu-HU" dirty="0" smtClean="0"/>
              <a:t>akkád</a:t>
            </a:r>
            <a:r>
              <a:rPr lang="en-US" altLang="hu-HU" sz="2200" dirty="0" smtClean="0"/>
              <a:t> (</a:t>
            </a:r>
            <a:r>
              <a:rPr lang="hu-HU" altLang="hu-HU" sz="2200" dirty="0" smtClean="0"/>
              <a:t>és </a:t>
            </a:r>
            <a:r>
              <a:rPr lang="hu-HU" altLang="hu-HU" sz="2200" dirty="0" err="1" smtClean="0"/>
              <a:t>eblai</a:t>
            </a:r>
            <a:r>
              <a:rPr lang="en-US" altLang="hu-HU" sz="2200" dirty="0" smtClean="0"/>
              <a:t>)</a:t>
            </a:r>
            <a:endParaRPr lang="en-US" altLang="hu-HU" sz="2200" dirty="0"/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hu-HU" sz="2200" dirty="0"/>
              <a:t>	</a:t>
            </a:r>
            <a:r>
              <a:rPr lang="hu-HU" altLang="hu-HU" u="sng" dirty="0" smtClean="0">
                <a:solidFill>
                  <a:schemeClr val="tx1"/>
                </a:solidFill>
              </a:rPr>
              <a:t>Nyugati sémi</a:t>
            </a:r>
            <a:r>
              <a:rPr lang="en-US" altLang="hu-HU" u="sng" dirty="0" smtClean="0">
                <a:solidFill>
                  <a:schemeClr val="tx1"/>
                </a:solidFill>
              </a:rPr>
              <a:t>: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hu-HU" dirty="0" smtClean="0">
                <a:solidFill>
                  <a:schemeClr val="tx1"/>
                </a:solidFill>
              </a:rPr>
              <a:t>				</a:t>
            </a:r>
            <a:r>
              <a:rPr lang="hu-HU" altLang="hu-HU" u="sng" dirty="0" smtClean="0">
                <a:solidFill>
                  <a:schemeClr val="tx1"/>
                </a:solidFill>
              </a:rPr>
              <a:t>Északnyugati sémi</a:t>
            </a:r>
            <a:r>
              <a:rPr lang="en-US" altLang="hu-HU" u="sng" dirty="0" smtClean="0">
                <a:solidFill>
                  <a:schemeClr val="tx1"/>
                </a:solidFill>
              </a:rPr>
              <a:t>:</a:t>
            </a:r>
            <a:endParaRPr lang="en-US" altLang="hu-HU" dirty="0" smtClean="0">
              <a:solidFill>
                <a:schemeClr val="tx1"/>
              </a:solidFill>
            </a:endParaRPr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hu-HU" dirty="0" smtClean="0">
                <a:solidFill>
                  <a:schemeClr val="tx1"/>
                </a:solidFill>
              </a:rPr>
              <a:t>						</a:t>
            </a:r>
            <a:r>
              <a:rPr lang="hu-HU" altLang="hu-HU" dirty="0" err="1" smtClean="0">
                <a:solidFill>
                  <a:schemeClr val="tx1"/>
                </a:solidFill>
              </a:rPr>
              <a:t>ugariti</a:t>
            </a:r>
            <a:r>
              <a:rPr lang="en-US" altLang="hu-HU" dirty="0" smtClean="0">
                <a:solidFill>
                  <a:schemeClr val="tx1"/>
                </a:solidFill>
              </a:rPr>
              <a:t>, </a:t>
            </a:r>
            <a:r>
              <a:rPr lang="hu-HU" altLang="hu-HU" dirty="0" smtClean="0">
                <a:solidFill>
                  <a:schemeClr val="tx1"/>
                </a:solidFill>
              </a:rPr>
              <a:t>arámi</a:t>
            </a:r>
            <a:r>
              <a:rPr lang="en-US" altLang="hu-HU" dirty="0" smtClean="0">
                <a:solidFill>
                  <a:schemeClr val="tx1"/>
                </a:solidFill>
              </a:rPr>
              <a:t>, </a:t>
            </a:r>
            <a:r>
              <a:rPr lang="hu-HU" altLang="hu-HU" dirty="0" smtClean="0">
                <a:solidFill>
                  <a:schemeClr val="tx1"/>
                </a:solidFill>
              </a:rPr>
              <a:t>kánaáni</a:t>
            </a:r>
            <a:endParaRPr lang="en-US" altLang="hu-HU" dirty="0" smtClean="0">
              <a:solidFill>
                <a:schemeClr val="tx1"/>
              </a:solidFill>
            </a:endParaRPr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hu-HU" dirty="0" smtClean="0">
                <a:solidFill>
                  <a:schemeClr val="tx1"/>
                </a:solidFill>
              </a:rPr>
              <a:t>				</a:t>
            </a:r>
            <a:r>
              <a:rPr lang="hu-HU" altLang="hu-HU" dirty="0" smtClean="0">
                <a:solidFill>
                  <a:schemeClr val="tx1"/>
                </a:solidFill>
              </a:rPr>
              <a:t>Arab</a:t>
            </a:r>
            <a:r>
              <a:rPr lang="en-US" altLang="hu-HU" sz="2200" dirty="0" smtClean="0"/>
              <a:t> (</a:t>
            </a:r>
            <a:r>
              <a:rPr lang="hu-HU" altLang="hu-HU" sz="2200" dirty="0" smtClean="0"/>
              <a:t>Centrális sémi</a:t>
            </a:r>
            <a:r>
              <a:rPr lang="en-US" altLang="hu-HU" sz="2200" dirty="0" smtClean="0"/>
              <a:t> </a:t>
            </a:r>
            <a:r>
              <a:rPr lang="en-US" altLang="hu-HU" sz="2200" dirty="0"/>
              <a:t>= </a:t>
            </a:r>
            <a:r>
              <a:rPr lang="hu-HU" altLang="hu-HU" sz="2200" dirty="0" smtClean="0"/>
              <a:t>arab</a:t>
            </a:r>
            <a:r>
              <a:rPr lang="en-US" altLang="hu-HU" sz="2200" dirty="0" smtClean="0"/>
              <a:t> </a:t>
            </a:r>
            <a:r>
              <a:rPr lang="en-US" altLang="hu-HU" sz="2200" dirty="0"/>
              <a:t>+ </a:t>
            </a:r>
            <a:r>
              <a:rPr lang="hu-HU" altLang="hu-HU" sz="2200" dirty="0" err="1" smtClean="0"/>
              <a:t>Ény-sémi</a:t>
            </a:r>
            <a:r>
              <a:rPr lang="hu-HU" altLang="hu-HU" sz="2200" dirty="0"/>
              <a:t>?</a:t>
            </a:r>
            <a:r>
              <a:rPr lang="en-US" altLang="hu-HU" sz="2200" dirty="0"/>
              <a:t/>
            </a:r>
            <a:br>
              <a:rPr lang="en-US" altLang="hu-HU" sz="2200" dirty="0"/>
            </a:br>
            <a:r>
              <a:rPr lang="en-US" altLang="hu-HU" sz="2200" dirty="0"/>
              <a:t>			</a:t>
            </a:r>
            <a:r>
              <a:rPr lang="hu-HU" altLang="hu-HU" sz="2200" dirty="0" smtClean="0"/>
              <a:t>vagy a déliekhez tartozik</a:t>
            </a:r>
            <a:r>
              <a:rPr lang="en-US" altLang="hu-HU" sz="2200" dirty="0" smtClean="0"/>
              <a:t>? </a:t>
            </a:r>
            <a:r>
              <a:rPr lang="hu-HU" altLang="hu-HU" sz="2200" dirty="0" smtClean="0"/>
              <a:t>Vagy külön ág?)</a:t>
            </a:r>
            <a:endParaRPr lang="en-US" altLang="hu-HU" dirty="0" smtClean="0">
              <a:solidFill>
                <a:schemeClr val="tx1"/>
              </a:solidFill>
            </a:endParaRPr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hu-HU" dirty="0" smtClean="0">
                <a:solidFill>
                  <a:schemeClr val="tx1"/>
                </a:solidFill>
              </a:rPr>
              <a:t>				</a:t>
            </a:r>
            <a:r>
              <a:rPr lang="hu-HU" altLang="hu-HU" u="sng" dirty="0" smtClean="0">
                <a:solidFill>
                  <a:schemeClr val="tx1"/>
                </a:solidFill>
              </a:rPr>
              <a:t>Déli sémi</a:t>
            </a:r>
            <a:r>
              <a:rPr lang="en-US" altLang="hu-HU" u="sng" dirty="0" smtClean="0">
                <a:solidFill>
                  <a:schemeClr val="tx1"/>
                </a:solidFill>
              </a:rPr>
              <a:t>:</a:t>
            </a:r>
            <a:endParaRPr lang="en-US" altLang="hu-HU" dirty="0" smtClean="0">
              <a:solidFill>
                <a:schemeClr val="tx1"/>
              </a:solidFill>
            </a:endParaRPr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hu-HU" sz="2400" dirty="0" smtClean="0">
                <a:solidFill>
                  <a:schemeClr val="tx1"/>
                </a:solidFill>
              </a:rPr>
              <a:t>			</a:t>
            </a:r>
            <a:r>
              <a:rPr lang="hu-HU" altLang="hu-HU" sz="2400" dirty="0" smtClean="0">
                <a:solidFill>
                  <a:schemeClr val="tx1"/>
                </a:solidFill>
              </a:rPr>
              <a:t>	</a:t>
            </a:r>
            <a:r>
              <a:rPr lang="en-US" altLang="hu-HU" sz="2400" dirty="0" smtClean="0">
                <a:solidFill>
                  <a:schemeClr val="tx1"/>
                </a:solidFill>
              </a:rPr>
              <a:t>	</a:t>
            </a:r>
            <a:r>
              <a:rPr lang="hu-HU" altLang="hu-HU" sz="2400" dirty="0" smtClean="0">
                <a:solidFill>
                  <a:schemeClr val="tx1"/>
                </a:solidFill>
              </a:rPr>
              <a:t>Modern délarab</a:t>
            </a:r>
            <a:r>
              <a:rPr lang="en-US" altLang="hu-HU" sz="2400" dirty="0" smtClean="0">
                <a:solidFill>
                  <a:schemeClr val="tx1"/>
                </a:solidFill>
              </a:rPr>
              <a:t>, </a:t>
            </a:r>
            <a:r>
              <a:rPr lang="hu-HU" altLang="hu-HU" sz="2400" dirty="0" err="1" smtClean="0">
                <a:solidFill>
                  <a:schemeClr val="tx1"/>
                </a:solidFill>
              </a:rPr>
              <a:t>epigrafikus</a:t>
            </a:r>
            <a:r>
              <a:rPr lang="hu-HU" altLang="hu-HU" sz="2400" dirty="0" smtClean="0">
                <a:solidFill>
                  <a:schemeClr val="tx1"/>
                </a:solidFill>
              </a:rPr>
              <a:t> délarab</a:t>
            </a:r>
            <a:r>
              <a:rPr lang="en-US" altLang="hu-HU" sz="2400" dirty="0" smtClean="0">
                <a:solidFill>
                  <a:schemeClr val="tx1"/>
                </a:solidFill>
              </a:rPr>
              <a:t>,</a:t>
            </a:r>
            <a:r>
              <a:rPr lang="hu-HU" altLang="hu-HU" sz="2400" dirty="0" smtClean="0"/>
              <a:t>	</a:t>
            </a:r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sz="2400" dirty="0"/>
              <a:t>	</a:t>
            </a:r>
            <a:r>
              <a:rPr lang="hu-HU" altLang="hu-HU" sz="2400" dirty="0" smtClean="0"/>
              <a:t>				</a:t>
            </a:r>
            <a:r>
              <a:rPr lang="hu-HU" altLang="hu-HU" sz="2400" dirty="0" smtClean="0">
                <a:solidFill>
                  <a:schemeClr val="tx1"/>
                </a:solidFill>
              </a:rPr>
              <a:t>etiópiai sémi nyelvek (</a:t>
            </a:r>
            <a:r>
              <a:rPr lang="hu-HU" altLang="hu-HU" sz="2400" dirty="0" err="1" smtClean="0">
                <a:solidFill>
                  <a:schemeClr val="tx1"/>
                </a:solidFill>
              </a:rPr>
              <a:t>geez</a:t>
            </a:r>
            <a:r>
              <a:rPr lang="hu-HU" altLang="hu-HU" sz="2400" dirty="0" smtClean="0">
                <a:solidFill>
                  <a:schemeClr val="tx1"/>
                </a:solidFill>
              </a:rPr>
              <a:t>; </a:t>
            </a:r>
            <a:r>
              <a:rPr lang="hu-HU" altLang="hu-HU" sz="2400" dirty="0" err="1" smtClean="0">
                <a:solidFill>
                  <a:schemeClr val="tx1"/>
                </a:solidFill>
              </a:rPr>
              <a:t>amhara</a:t>
            </a:r>
            <a:r>
              <a:rPr lang="hu-HU" altLang="hu-HU" sz="2400" dirty="0" smtClean="0">
                <a:solidFill>
                  <a:schemeClr val="tx1"/>
                </a:solidFill>
              </a:rPr>
              <a:t>, </a:t>
            </a:r>
            <a:r>
              <a:rPr lang="hu-HU" altLang="hu-HU" sz="2400" dirty="0" err="1" smtClean="0">
                <a:solidFill>
                  <a:schemeClr val="tx1"/>
                </a:solidFill>
              </a:rPr>
              <a:t>tigré</a:t>
            </a:r>
            <a:r>
              <a:rPr lang="hu-HU" altLang="hu-HU" sz="2400" dirty="0" smtClean="0">
                <a:solidFill>
                  <a:schemeClr val="tx1"/>
                </a:solidFill>
              </a:rPr>
              <a:t>, </a:t>
            </a:r>
            <a:r>
              <a:rPr lang="hu-HU" altLang="hu-HU" sz="2400" dirty="0" err="1" smtClean="0">
                <a:solidFill>
                  <a:schemeClr val="tx1"/>
                </a:solidFill>
              </a:rPr>
              <a:t>tigrinya</a:t>
            </a:r>
            <a:r>
              <a:rPr lang="hu-HU" altLang="hu-HU" sz="2400" dirty="0" smtClean="0">
                <a:solidFill>
                  <a:schemeClr val="tx1"/>
                </a:solidFill>
              </a:rPr>
              <a:t>…)</a:t>
            </a:r>
            <a:endParaRPr lang="en-US" altLang="hu-HU" sz="2400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582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Sémi nyelvek családfája:</a:t>
            </a:r>
            <a:br>
              <a:rPr lang="hu-HU" dirty="0" smtClean="0"/>
            </a:br>
            <a:r>
              <a:rPr lang="hu-HU" sz="3600" i="1" dirty="0" smtClean="0"/>
              <a:t>régi, elsősorban földrajzi alapú felosztás</a:t>
            </a:r>
            <a:endParaRPr lang="hu-HU" sz="3600" i="1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7664340"/>
              </p:ext>
            </p:extLst>
          </p:nvPr>
        </p:nvGraphicFramePr>
        <p:xfrm>
          <a:off x="838200" y="1753849"/>
          <a:ext cx="10515600" cy="5966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681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6247" cy="1325563"/>
          </a:xfrm>
        </p:spPr>
        <p:txBody>
          <a:bodyPr/>
          <a:lstStyle/>
          <a:p>
            <a:r>
              <a:rPr lang="hu-HU" dirty="0" smtClean="0"/>
              <a:t>Nyelvcsalád és családfa </a:t>
            </a:r>
            <a:r>
              <a:rPr lang="hu-HU" sz="3200" dirty="0" smtClean="0"/>
              <a:t>(manapság kb. standard verzió)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08847" y="6280879"/>
            <a:ext cx="10515600" cy="659483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John </a:t>
            </a:r>
            <a:r>
              <a:rPr lang="en-GB" sz="1800" dirty="0" err="1"/>
              <a:t>Huehnergard</a:t>
            </a:r>
            <a:r>
              <a:rPr lang="en-GB" sz="1800" dirty="0"/>
              <a:t>: ‘Introduction’. </a:t>
            </a:r>
            <a:r>
              <a:rPr lang="en-GB" sz="1800" dirty="0" smtClean="0"/>
              <a:t>In</a:t>
            </a:r>
            <a:r>
              <a:rPr lang="en-GB" sz="1800" dirty="0"/>
              <a:t>: John </a:t>
            </a:r>
            <a:r>
              <a:rPr lang="en-GB" sz="1800" dirty="0" err="1"/>
              <a:t>Kaltner</a:t>
            </a:r>
            <a:r>
              <a:rPr lang="en-GB" sz="1800" dirty="0"/>
              <a:t> and Steven L. McKenzie (eds.): </a:t>
            </a:r>
            <a:r>
              <a:rPr lang="en-GB" sz="1800" i="1" dirty="0"/>
              <a:t>Beyond Babel: A Handbook for </a:t>
            </a:r>
            <a:r>
              <a:rPr lang="en-GB" sz="1800" i="1" dirty="0" smtClean="0"/>
              <a:t>B</a:t>
            </a:r>
            <a:r>
              <a:rPr lang="hu-HU" sz="1800" i="1" dirty="0" err="1" smtClean="0"/>
              <a:t>iblical</a:t>
            </a:r>
            <a:r>
              <a:rPr lang="hu-HU" sz="1800" i="1" dirty="0" smtClean="0"/>
              <a:t> </a:t>
            </a:r>
            <a:r>
              <a:rPr lang="hu-HU" sz="1800" i="1" dirty="0" err="1" smtClean="0"/>
              <a:t>Hebrew</a:t>
            </a:r>
            <a:r>
              <a:rPr lang="en-GB" sz="1800" i="1" dirty="0" smtClean="0"/>
              <a:t> </a:t>
            </a:r>
            <a:r>
              <a:rPr lang="en-GB" sz="1800" i="1" dirty="0"/>
              <a:t>and Related Languages. </a:t>
            </a:r>
            <a:r>
              <a:rPr lang="en-GB" sz="1800" dirty="0" smtClean="0"/>
              <a:t>SBL </a:t>
            </a:r>
            <a:r>
              <a:rPr lang="en-GB" sz="1800" dirty="0"/>
              <a:t>2002. Pp. 1-18.</a:t>
            </a:r>
            <a:endParaRPr lang="hu-HU" sz="1800" dirty="0"/>
          </a:p>
          <a:p>
            <a:endParaRPr lang="hu-HU" dirty="0"/>
          </a:p>
        </p:txBody>
      </p:sp>
      <p:pic>
        <p:nvPicPr>
          <p:cNvPr id="2050" name="Picture 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300" y="1302664"/>
            <a:ext cx="8788146" cy="464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104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719" y="0"/>
            <a:ext cx="8463281" cy="6995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6752" y="470056"/>
            <a:ext cx="5502639" cy="1325563"/>
          </a:xfrm>
        </p:spPr>
        <p:txBody>
          <a:bodyPr>
            <a:normAutofit/>
          </a:bodyPr>
          <a:lstStyle/>
          <a:p>
            <a:r>
              <a:rPr lang="hu-HU" dirty="0" smtClean="0"/>
              <a:t>Nyelvcsalád és családfa</a:t>
            </a:r>
            <a:br>
              <a:rPr lang="hu-HU" dirty="0" smtClean="0"/>
            </a:br>
            <a:r>
              <a:rPr lang="hu-HU" sz="3200" dirty="0" smtClean="0"/>
              <a:t>(kevésbé standard verzió)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5276539"/>
            <a:ext cx="2419872" cy="110927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Robert </a:t>
            </a:r>
            <a:r>
              <a:rPr lang="en-US" sz="1800" dirty="0" err="1" smtClean="0"/>
              <a:t>Hetzron</a:t>
            </a:r>
            <a:r>
              <a:rPr lang="en-US" sz="1800" dirty="0" smtClean="0"/>
              <a:t>: Two principles of genetic reconstruction. Lingua 38.2 (1976): 89-108.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5366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351496" y="6172200"/>
            <a:ext cx="9908160" cy="415977"/>
          </a:xfrm>
        </p:spPr>
        <p:txBody>
          <a:bodyPr/>
          <a:lstStyle/>
          <a:p>
            <a:r>
              <a:rPr lang="hu-HU" dirty="0" smtClean="0"/>
              <a:t>Forrás: http</a:t>
            </a:r>
            <a:r>
              <a:rPr lang="hu-HU" dirty="0"/>
              <a:t>://geocurrents.info/wp-content/uploads/2012/06/Semitic_languages_chart1.jpg</a:t>
            </a:r>
          </a:p>
        </p:txBody>
      </p:sp>
      <p:pic>
        <p:nvPicPr>
          <p:cNvPr id="3074" name="Picture 2" descr="http://geocurrents.info/wp-content/uploads/2012/06/Semitic_languages_chart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 bwMode="auto">
          <a:xfrm>
            <a:off x="2322223" y="0"/>
            <a:ext cx="7816803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zövegdoboz 6"/>
          <p:cNvSpPr txBox="1"/>
          <p:nvPr/>
        </p:nvSpPr>
        <p:spPr>
          <a:xfrm>
            <a:off x="298551" y="777776"/>
            <a:ext cx="19637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i="1" dirty="0" err="1" smtClean="0"/>
              <a:t>Hetzron</a:t>
            </a:r>
            <a:r>
              <a:rPr lang="hu-HU" sz="2400" i="1" dirty="0" smtClean="0"/>
              <a:t> 1976 javaslata, a ma és a közelmúlt nyelveire leszűkítve.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215953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emitic-languages-tree.gif (600×280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24" y="434715"/>
            <a:ext cx="102870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5101653" y="5651291"/>
            <a:ext cx="7090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Forrás: http://www.hallelu-yah.nl/semitic-languages-tree.gif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719527" y="6020623"/>
            <a:ext cx="804971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600" i="1" dirty="0" smtClean="0"/>
              <a:t>És még egy szép ábra, amely több véleményt is ötvöz…</a:t>
            </a:r>
            <a:endParaRPr lang="hu-HU" sz="2600" i="1" dirty="0"/>
          </a:p>
        </p:txBody>
      </p:sp>
    </p:spTree>
    <p:extLst>
      <p:ext uri="{BB962C8B-B14F-4D97-AF65-F5344CB8AC3E}">
        <p14:creationId xmlns:p14="http://schemas.microsoft.com/office/powerpoint/2010/main" val="386370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</a:t>
            </a:r>
            <a:r>
              <a:rPr lang="hu-HU" i="1" smtClean="0"/>
              <a:t>jövő </a:t>
            </a:r>
            <a:r>
              <a:rPr lang="hu-HU" i="1" smtClean="0"/>
              <a:t>héten!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175129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i="1" dirty="0"/>
              <a:t>Az összehasonlítástól a családfáig</a:t>
            </a:r>
            <a:endParaRPr lang="hu-HU" sz="4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sz="3200" i="1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hu-HU" sz="3200" i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768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Családfa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0685929" cy="4615516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Hasonló nyelvek közelebbi rokonok, de…</a:t>
            </a:r>
          </a:p>
          <a:p>
            <a:r>
              <a:rPr lang="hu-HU" dirty="0" smtClean="0"/>
              <a:t>… a családfa egy történetet mesél el.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397075"/>
              </p:ext>
            </p:extLst>
          </p:nvPr>
        </p:nvGraphicFramePr>
        <p:xfrm>
          <a:off x="1089211" y="1452278"/>
          <a:ext cx="8685318" cy="3560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276"/>
                <a:gridCol w="1075007"/>
                <a:gridCol w="1075007"/>
                <a:gridCol w="1075007"/>
                <a:gridCol w="1075007"/>
                <a:gridCol w="1075007"/>
                <a:gridCol w="1075007"/>
              </a:tblGrid>
              <a:tr h="424674">
                <a:tc>
                  <a:txBody>
                    <a:bodyPr/>
                    <a:lstStyle/>
                    <a:p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arab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arámi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héber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ugariti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akkád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geez</a:t>
                      </a:r>
                      <a:endParaRPr lang="hu-HU" sz="2000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r>
                        <a:rPr lang="hu-HU" dirty="0" smtClean="0"/>
                        <a:t>*</a:t>
                      </a:r>
                      <a:r>
                        <a:rPr lang="hu-HU" i="1" dirty="0" smtClean="0"/>
                        <a:t>ā </a:t>
                      </a:r>
                      <a:r>
                        <a:rPr lang="hu-HU" i="0" dirty="0" smtClean="0"/>
                        <a:t>&gt;</a:t>
                      </a:r>
                      <a:r>
                        <a:rPr lang="hu-HU" dirty="0" smtClean="0"/>
                        <a:t>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ā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smtClean="0"/>
                        <a:t>ā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ō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smtClean="0"/>
                        <a:t>ā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ā / a</a:t>
                      </a:r>
                      <a:endParaRPr lang="hu-HU" i="1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* </a:t>
                      </a:r>
                      <a:r>
                        <a:rPr lang="hu-HU" i="1" dirty="0" smtClean="0"/>
                        <a:t>ṯ </a:t>
                      </a:r>
                      <a:r>
                        <a:rPr lang="hu-HU" i="0" dirty="0" smtClean="0"/>
                        <a:t>&gt;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ṯ</a:t>
                      </a:r>
                      <a:endParaRPr lang="hu-HU" i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t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š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ṯ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š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smtClean="0"/>
                        <a:t>š / s</a:t>
                      </a:r>
                      <a:endParaRPr lang="hu-HU" i="1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főnévragozás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0" dirty="0" smtClean="0"/>
                        <a:t>van</a:t>
                      </a:r>
                      <a:endParaRPr lang="hu-HU" i="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van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van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</a:t>
                      </a:r>
                      <a:endParaRPr lang="hu-HU" i="0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szuffixragozás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-tu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-et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-ti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-T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-āku</a:t>
                      </a:r>
                      <a:endParaRPr lang="hu-HU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-kū</a:t>
                      </a:r>
                      <a:endParaRPr lang="hu-HU" i="1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szuffixragozás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2m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-ti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-t</a:t>
                      </a:r>
                      <a:r>
                        <a:rPr lang="hu-HU" i="1" dirty="0" smtClean="0"/>
                        <a:t>(ā)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-ta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-T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-āta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-ka</a:t>
                      </a:r>
                      <a:endParaRPr lang="hu-HU" i="1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szuffixragozás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2f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-ta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-tī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-t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-T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-āti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-kī</a:t>
                      </a:r>
                      <a:endParaRPr lang="hu-HU" i="1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határozott főnév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dirty="0" err="1" smtClean="0"/>
                        <a:t>al-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-ā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1" baseline="0" dirty="0" smtClean="0"/>
                        <a:t>ha-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Ø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Ø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Ø?</a:t>
                      </a:r>
                      <a:endParaRPr lang="hu-HU" i="0" dirty="0"/>
                    </a:p>
                  </a:txBody>
                  <a:tcPr/>
                </a:tc>
              </a:tr>
              <a:tr h="392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Tört többes szám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0" dirty="0" smtClean="0"/>
                        <a:t>van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 (?)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i="0" dirty="0" smtClean="0"/>
                        <a:t>nincs (?)</a:t>
                      </a:r>
                      <a:endParaRPr lang="hu-HU" i="1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 (?)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nincs (?)</a:t>
                      </a:r>
                      <a:endParaRPr lang="hu-HU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0" dirty="0" smtClean="0"/>
                        <a:t>van</a:t>
                      </a:r>
                      <a:endParaRPr lang="hu-HU" i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3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Néhány </a:t>
            </a:r>
            <a:r>
              <a:rPr lang="hu-HU" dirty="0" err="1" smtClean="0"/>
              <a:t>izoglossza</a:t>
            </a:r>
            <a:r>
              <a:rPr lang="hu-HU" dirty="0" smtClean="0"/>
              <a:t> 		</a:t>
            </a:r>
            <a:r>
              <a:rPr lang="hu-HU" sz="3000" dirty="0" smtClean="0"/>
              <a:t>(</a:t>
            </a:r>
            <a:r>
              <a:rPr lang="hu-HU" sz="3000" dirty="0" err="1" smtClean="0"/>
              <a:t>Hetzron</a:t>
            </a:r>
            <a:r>
              <a:rPr lang="hu-HU" sz="3000" dirty="0" smtClean="0"/>
              <a:t> nyomán)</a:t>
            </a:r>
            <a:endParaRPr lang="hu-HU" sz="30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45525"/>
              </p:ext>
            </p:extLst>
          </p:nvPr>
        </p:nvGraphicFramePr>
        <p:xfrm>
          <a:off x="838200" y="1555805"/>
          <a:ext cx="78867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/>
                <a:gridCol w="1314450"/>
                <a:gridCol w="1314450"/>
                <a:gridCol w="1314450"/>
                <a:gridCol w="1314450"/>
                <a:gridCol w="1314450"/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Akkád</a:t>
                      </a:r>
                    </a:p>
                    <a:p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stativ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Klasszikus</a:t>
                      </a:r>
                    </a:p>
                    <a:p>
                      <a:r>
                        <a:rPr lang="hu-HU" dirty="0" smtClean="0"/>
                        <a:t>arab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Tiberiasi</a:t>
                      </a:r>
                      <a:r>
                        <a:rPr lang="hu-HU" dirty="0" smtClean="0"/>
                        <a:t>)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dirty="0" smtClean="0"/>
                        <a:t>Héber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Arámi</a:t>
                      </a:r>
                    </a:p>
                    <a:p>
                      <a:r>
                        <a:rPr lang="hu-HU" dirty="0" smtClean="0"/>
                        <a:t>(bibliai)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Geez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hu-HU" dirty="0" err="1" smtClean="0"/>
                        <a:t>Szuffix</a:t>
                      </a:r>
                      <a:r>
                        <a:rPr lang="hu-HU" baseline="0" dirty="0" smtClean="0"/>
                        <a:t> konjugáció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1c.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-āku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-tu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-tī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-et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-kū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2m.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-āta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-ta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-tā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-t</a:t>
                      </a:r>
                      <a:r>
                        <a:rPr lang="hu-HU" dirty="0" smtClean="0"/>
                        <a:t>(ā)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-ka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2f.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-āti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-ti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-tī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-kī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3m.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Ø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Ø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Sg</a:t>
                      </a:r>
                      <a:r>
                        <a:rPr lang="hu-HU" dirty="0" smtClean="0"/>
                        <a:t>. 3f.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-at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-at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-at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-at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hu-HU" dirty="0" err="1" smtClean="0"/>
                        <a:t>Prefix</a:t>
                      </a:r>
                      <a:r>
                        <a:rPr lang="hu-HU" dirty="0" smtClean="0"/>
                        <a:t> konjugáció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 Pl.</a:t>
                      </a:r>
                      <a:r>
                        <a:rPr lang="hu-HU" baseline="0" dirty="0" smtClean="0"/>
                        <a:t> 2f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</a:t>
                      </a:r>
                      <a:r>
                        <a:rPr lang="hu-HU" baseline="0" dirty="0" smtClean="0"/>
                        <a:t>  – </a:t>
                      </a:r>
                      <a:r>
                        <a:rPr lang="hu-HU" dirty="0" smtClean="0"/>
                        <a:t>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ta</a:t>
                      </a:r>
                      <a:r>
                        <a:rPr lang="hu-HU" dirty="0" smtClean="0"/>
                        <a:t> – na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ti – </a:t>
                      </a:r>
                      <a:r>
                        <a:rPr lang="hu-HU" dirty="0" err="1" smtClean="0"/>
                        <a:t>nā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</a:t>
                      </a:r>
                      <a:r>
                        <a:rPr lang="hu-HU" baseline="0" dirty="0" smtClean="0"/>
                        <a:t>  – </a:t>
                      </a:r>
                      <a:r>
                        <a:rPr lang="hu-HU" dirty="0" err="1" smtClean="0"/>
                        <a:t>ān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tə</a:t>
                      </a:r>
                      <a:r>
                        <a:rPr lang="hu-HU" baseline="0" dirty="0" smtClean="0"/>
                        <a:t>  – </a:t>
                      </a:r>
                      <a:r>
                        <a:rPr lang="hu-HU" dirty="0" smtClean="0"/>
                        <a:t>ā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 Pl.</a:t>
                      </a:r>
                      <a:r>
                        <a:rPr lang="hu-HU" baseline="0" dirty="0" smtClean="0"/>
                        <a:t> 3f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i</a:t>
                      </a:r>
                      <a:r>
                        <a:rPr lang="hu-HU" baseline="0" dirty="0" smtClean="0"/>
                        <a:t>  – </a:t>
                      </a:r>
                      <a:r>
                        <a:rPr lang="hu-HU" dirty="0" smtClean="0"/>
                        <a:t>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ya</a:t>
                      </a:r>
                      <a:r>
                        <a:rPr lang="hu-HU" dirty="0" smtClean="0"/>
                        <a:t> – na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ti – </a:t>
                      </a:r>
                      <a:r>
                        <a:rPr lang="hu-HU" dirty="0" err="1" smtClean="0"/>
                        <a:t>nā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y</a:t>
                      </a:r>
                      <a:r>
                        <a:rPr lang="hu-HU" baseline="0" dirty="0" smtClean="0"/>
                        <a:t> – </a:t>
                      </a:r>
                      <a:r>
                        <a:rPr lang="hu-HU" dirty="0" err="1" smtClean="0"/>
                        <a:t>ān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yə</a:t>
                      </a:r>
                      <a:r>
                        <a:rPr lang="hu-HU" baseline="0" dirty="0" smtClean="0"/>
                        <a:t> – </a:t>
                      </a:r>
                      <a:r>
                        <a:rPr lang="hu-HU" dirty="0" smtClean="0"/>
                        <a:t>ā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838200" y="6220918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 smtClean="0"/>
              <a:t>(</a:t>
            </a:r>
            <a:r>
              <a:rPr lang="hu-HU" dirty="0" err="1" smtClean="0"/>
              <a:t>Hetzron</a:t>
            </a:r>
            <a:r>
              <a:rPr lang="hu-HU" dirty="0" smtClean="0"/>
              <a:t> 1976: „</a:t>
            </a:r>
            <a:r>
              <a:rPr lang="hu-HU" dirty="0" err="1" smtClean="0"/>
              <a:t>principle</a:t>
            </a:r>
            <a:r>
              <a:rPr lang="hu-HU" dirty="0" smtClean="0"/>
              <a:t> of </a:t>
            </a:r>
            <a:r>
              <a:rPr lang="hu-HU" dirty="0" err="1" smtClean="0"/>
              <a:t>archaic</a:t>
            </a:r>
            <a:r>
              <a:rPr lang="hu-HU" dirty="0" smtClean="0"/>
              <a:t> </a:t>
            </a:r>
            <a:r>
              <a:rPr lang="hu-HU" dirty="0" err="1" smtClean="0"/>
              <a:t>heterogeneity</a:t>
            </a:r>
            <a:r>
              <a:rPr lang="hu-HU" dirty="0" smtClean="0"/>
              <a:t>”, „</a:t>
            </a:r>
            <a:r>
              <a:rPr lang="hu-HU" dirty="0" err="1" smtClean="0"/>
              <a:t>principle</a:t>
            </a:r>
            <a:r>
              <a:rPr lang="hu-HU" dirty="0" smtClean="0"/>
              <a:t> </a:t>
            </a:r>
            <a:r>
              <a:rPr lang="hu-HU" dirty="0"/>
              <a:t>of </a:t>
            </a:r>
            <a:r>
              <a:rPr lang="hu-HU" dirty="0" err="1" smtClean="0"/>
              <a:t>shared</a:t>
            </a:r>
            <a:r>
              <a:rPr lang="hu-HU" dirty="0" smtClean="0"/>
              <a:t> </a:t>
            </a:r>
            <a:r>
              <a:rPr lang="hu-HU" dirty="0" err="1" smtClean="0"/>
              <a:t>morpholexical</a:t>
            </a:r>
            <a:r>
              <a:rPr lang="hu-HU" dirty="0" smtClean="0"/>
              <a:t> </a:t>
            </a:r>
            <a:r>
              <a:rPr lang="hu-HU" dirty="0" err="1" smtClean="0"/>
              <a:t>innovation</a:t>
            </a:r>
            <a:r>
              <a:rPr lang="hu-HU" dirty="0" smtClean="0"/>
              <a:t>”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297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héberhez hasonló nyelvek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513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hu-HU" dirty="0" smtClean="0"/>
              <a:t>Fönícia, </a:t>
            </a:r>
            <a:r>
              <a:rPr lang="hu-HU" dirty="0" err="1" smtClean="0"/>
              <a:t>ammonita</a:t>
            </a:r>
            <a:r>
              <a:rPr lang="hu-HU" dirty="0" smtClean="0"/>
              <a:t>, </a:t>
            </a:r>
            <a:r>
              <a:rPr lang="hu-HU" dirty="0" err="1" smtClean="0"/>
              <a:t>moabita</a:t>
            </a:r>
            <a:r>
              <a:rPr lang="hu-HU" dirty="0" smtClean="0"/>
              <a:t>, </a:t>
            </a:r>
            <a:r>
              <a:rPr lang="hu-HU" dirty="0" err="1" smtClean="0"/>
              <a:t>edomita</a:t>
            </a:r>
            <a:r>
              <a:rPr lang="hu-HU" dirty="0" smtClean="0"/>
              <a:t> – </a:t>
            </a:r>
            <a:r>
              <a:rPr lang="hu-HU" i="1" dirty="0" smtClean="0"/>
              <a:t>kánaáni nyelvek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Ugariti</a:t>
            </a:r>
            <a:r>
              <a:rPr lang="hu-HU" dirty="0" smtClean="0"/>
              <a:t>, arámi és arab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Ókori és modern dél-arábiai nyelvek, </a:t>
            </a:r>
            <a:br>
              <a:rPr lang="hu-HU" dirty="0" smtClean="0"/>
            </a:br>
            <a:r>
              <a:rPr lang="hu-HU" dirty="0" smtClean="0"/>
              <a:t>etiópiai sémi nyelvek: </a:t>
            </a:r>
            <a:r>
              <a:rPr lang="hu-HU" dirty="0" err="1" smtClean="0"/>
              <a:t>geez</a:t>
            </a:r>
            <a:r>
              <a:rPr lang="hu-HU" dirty="0" smtClean="0"/>
              <a:t>, </a:t>
            </a:r>
            <a:r>
              <a:rPr lang="hu-HU" dirty="0" err="1" smtClean="0"/>
              <a:t>amhara</a:t>
            </a:r>
            <a:r>
              <a:rPr lang="hu-HU" dirty="0" smtClean="0"/>
              <a:t>, </a:t>
            </a:r>
            <a:r>
              <a:rPr lang="hu-HU" dirty="0" err="1" smtClean="0"/>
              <a:t>tigré</a:t>
            </a:r>
            <a:r>
              <a:rPr lang="hu-HU" dirty="0" smtClean="0"/>
              <a:t>, </a:t>
            </a:r>
            <a:r>
              <a:rPr lang="hu-HU" dirty="0" err="1" smtClean="0"/>
              <a:t>tigrinya</a:t>
            </a:r>
            <a:r>
              <a:rPr lang="hu-HU" dirty="0" smtClean="0"/>
              <a:t>…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Akkád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Egyiptomi és kopt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Berber, </a:t>
            </a:r>
            <a:r>
              <a:rPr lang="hu-HU" dirty="0" err="1" smtClean="0"/>
              <a:t>kúsita</a:t>
            </a:r>
            <a:r>
              <a:rPr lang="hu-HU" dirty="0" smtClean="0"/>
              <a:t> nyelvek Etiópiában, </a:t>
            </a:r>
            <a:br>
              <a:rPr lang="hu-HU" dirty="0" smtClean="0"/>
            </a:br>
            <a:r>
              <a:rPr lang="hu-HU" dirty="0" smtClean="0"/>
              <a:t>csádi nyelvek (pl. </a:t>
            </a:r>
            <a:r>
              <a:rPr lang="hu-HU" dirty="0" err="1" smtClean="0"/>
              <a:t>Hausza</a:t>
            </a:r>
            <a:r>
              <a:rPr lang="hu-HU" dirty="0" smtClean="0"/>
              <a:t>) Ny-Afrikában…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553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47851" y="274638"/>
            <a:ext cx="8569325" cy="14986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Az afroázsiai nyelvcsalád</a:t>
            </a:r>
            <a:r>
              <a:rPr lang="en-US" altLang="hu-HU" dirty="0" smtClean="0">
                <a:solidFill>
                  <a:schemeClr val="tx1"/>
                </a:solidFill>
              </a:rPr>
              <a:t>,</a:t>
            </a:r>
            <a:br>
              <a:rPr lang="en-US" altLang="hu-HU" dirty="0" smtClean="0">
                <a:solidFill>
                  <a:schemeClr val="tx1"/>
                </a:solidFill>
              </a:rPr>
            </a:br>
            <a:r>
              <a:rPr lang="en-US" altLang="hu-HU" sz="3200" dirty="0"/>
              <a:t>a.k.a. </a:t>
            </a:r>
            <a:r>
              <a:rPr lang="en-US" altLang="hu-HU" sz="3200" i="1" dirty="0" err="1"/>
              <a:t>Afroasiatic</a:t>
            </a:r>
            <a:r>
              <a:rPr lang="en-US" altLang="hu-HU" sz="3200" i="1" dirty="0"/>
              <a:t> language phylum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19288" y="2149476"/>
            <a:ext cx="8229600" cy="4016375"/>
          </a:xfrm>
        </p:spPr>
        <p:txBody>
          <a:bodyPr/>
          <a:lstStyle/>
          <a:p>
            <a:pPr marL="533400" indent="-533400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altLang="hu-HU" sz="2200"/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6743700" y="5589589"/>
            <a:ext cx="41798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hu-HU" sz="1400"/>
              <a:t>Source: http://alma.matrix.msu.edu/african_languages</a:t>
            </a:r>
          </a:p>
        </p:txBody>
      </p:sp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1700213"/>
            <a:ext cx="4570412" cy="494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28471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47851" y="274638"/>
            <a:ext cx="8569325" cy="14986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altLang="hu-HU" dirty="0"/>
              <a:t>Az afroázsiai nyelvcsalád</a:t>
            </a:r>
            <a:r>
              <a:rPr lang="en-US" altLang="hu-HU" dirty="0"/>
              <a:t>,</a:t>
            </a:r>
            <a:r>
              <a:rPr lang="en-US" altLang="hu-HU" dirty="0" smtClean="0">
                <a:solidFill>
                  <a:schemeClr val="tx1"/>
                </a:solidFill>
              </a:rPr>
              <a:t/>
            </a:r>
            <a:br>
              <a:rPr lang="en-US" altLang="hu-HU" dirty="0" smtClean="0">
                <a:solidFill>
                  <a:schemeClr val="tx1"/>
                </a:solidFill>
              </a:rPr>
            </a:br>
            <a:r>
              <a:rPr lang="en-US" altLang="hu-HU" sz="3200" dirty="0"/>
              <a:t>a.k.a. </a:t>
            </a:r>
            <a:r>
              <a:rPr lang="en-US" altLang="hu-HU" sz="3200" i="1" dirty="0" err="1"/>
              <a:t>Afroasiatic</a:t>
            </a:r>
            <a:r>
              <a:rPr lang="en-US" altLang="hu-HU" sz="3200" i="1" dirty="0"/>
              <a:t> language phylum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17700" y="1916114"/>
            <a:ext cx="8642350" cy="4752975"/>
          </a:xfrm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130000"/>
              </a:lnSpc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u="sng" dirty="0" smtClean="0">
                <a:solidFill>
                  <a:schemeClr val="tx1"/>
                </a:solidFill>
              </a:rPr>
              <a:t>Sémi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  <a:r>
              <a:rPr lang="hu-HU" altLang="hu-HU" dirty="0" smtClean="0">
                <a:solidFill>
                  <a:schemeClr val="tx1"/>
                </a:solidFill>
              </a:rPr>
              <a:t>nyelvcsalád</a:t>
            </a:r>
            <a:endParaRPr lang="en-US" altLang="hu-HU" dirty="0" smtClean="0">
              <a:solidFill>
                <a:schemeClr val="tx1"/>
              </a:solidFill>
            </a:endParaRPr>
          </a:p>
          <a:p>
            <a:pPr marL="533400" indent="-533400">
              <a:lnSpc>
                <a:spcPct val="130000"/>
              </a:lnSpc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Az </a:t>
            </a:r>
            <a:r>
              <a:rPr lang="hu-HU" altLang="hu-HU" u="sng" dirty="0" smtClean="0">
                <a:solidFill>
                  <a:schemeClr val="tx1"/>
                </a:solidFill>
              </a:rPr>
              <a:t>egyiptomi </a:t>
            </a:r>
            <a:r>
              <a:rPr lang="hu-HU" altLang="hu-HU" dirty="0" smtClean="0">
                <a:solidFill>
                  <a:schemeClr val="tx1"/>
                </a:solidFill>
              </a:rPr>
              <a:t>nyelv</a:t>
            </a:r>
            <a:r>
              <a:rPr lang="en-US" altLang="hu-HU" dirty="0" smtClean="0">
                <a:solidFill>
                  <a:schemeClr val="tx1"/>
                </a:solidFill>
              </a:rPr>
              <a:t>: </a:t>
            </a:r>
            <a:r>
              <a:rPr lang="hu-HU" altLang="hu-HU" dirty="0" smtClean="0">
                <a:solidFill>
                  <a:schemeClr val="tx1"/>
                </a:solidFill>
              </a:rPr>
              <a:t>óegyiptomi</a:t>
            </a:r>
            <a:r>
              <a:rPr lang="en-US" altLang="hu-HU" dirty="0" smtClean="0">
                <a:solidFill>
                  <a:schemeClr val="tx1"/>
                </a:solidFill>
              </a:rPr>
              <a:t> =&gt; </a:t>
            </a:r>
            <a:r>
              <a:rPr lang="hu-HU" altLang="hu-HU" dirty="0" smtClean="0">
                <a:solidFill>
                  <a:schemeClr val="tx1"/>
                </a:solidFill>
              </a:rPr>
              <a:t>kopt</a:t>
            </a:r>
            <a:endParaRPr lang="en-US" altLang="hu-HU" dirty="0"/>
          </a:p>
          <a:p>
            <a:pPr marL="533400" indent="-533400">
              <a:lnSpc>
                <a:spcPct val="130000"/>
              </a:lnSpc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u="sng" dirty="0" err="1" smtClean="0">
                <a:solidFill>
                  <a:schemeClr val="tx1"/>
                </a:solidFill>
              </a:rPr>
              <a:t>Berbero-líbiai</a:t>
            </a:r>
            <a:r>
              <a:rPr lang="hu-HU" altLang="hu-HU" dirty="0" smtClean="0">
                <a:solidFill>
                  <a:schemeClr val="tx1"/>
                </a:solidFill>
              </a:rPr>
              <a:t> nyelvek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  <a:r>
              <a:rPr lang="en-US" altLang="hu-HU" sz="2200" dirty="0" smtClean="0"/>
              <a:t>(</a:t>
            </a:r>
            <a:r>
              <a:rPr lang="hu-HU" altLang="hu-HU" sz="2200" dirty="0" smtClean="0"/>
              <a:t>Észak-Afrika</a:t>
            </a:r>
            <a:r>
              <a:rPr lang="en-US" altLang="hu-HU" sz="2200" dirty="0" smtClean="0"/>
              <a:t>: Atlas</a:t>
            </a:r>
            <a:r>
              <a:rPr lang="hu-HU" altLang="hu-HU" sz="2200" dirty="0" smtClean="0"/>
              <a:t>z</a:t>
            </a:r>
            <a:r>
              <a:rPr lang="en-US" altLang="hu-HU" sz="2200" dirty="0" smtClean="0"/>
              <a:t>, S</a:t>
            </a:r>
            <a:r>
              <a:rPr lang="hu-HU" altLang="hu-HU" sz="2200" dirty="0" smtClean="0"/>
              <a:t>z</a:t>
            </a:r>
            <a:r>
              <a:rPr lang="en-US" altLang="hu-HU" sz="2200" dirty="0" err="1" smtClean="0"/>
              <a:t>ahara</a:t>
            </a:r>
            <a:r>
              <a:rPr lang="en-US" altLang="hu-HU" sz="2200" dirty="0"/>
              <a:t>)</a:t>
            </a:r>
          </a:p>
          <a:p>
            <a:pPr marL="533400" indent="-533400">
              <a:lnSpc>
                <a:spcPct val="130000"/>
              </a:lnSpc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u="sng" dirty="0" err="1" smtClean="0">
                <a:solidFill>
                  <a:schemeClr val="tx1"/>
                </a:solidFill>
              </a:rPr>
              <a:t>Kúsita</a:t>
            </a:r>
            <a:r>
              <a:rPr lang="hu-HU" altLang="hu-HU" dirty="0" smtClean="0">
                <a:solidFill>
                  <a:schemeClr val="tx1"/>
                </a:solidFill>
              </a:rPr>
              <a:t> nyelvek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  <a:r>
              <a:rPr lang="en-US" altLang="hu-HU" sz="2200" dirty="0" smtClean="0"/>
              <a:t>(</a:t>
            </a:r>
            <a:r>
              <a:rPr lang="hu-HU" altLang="hu-HU" sz="2200" dirty="0" smtClean="0"/>
              <a:t>Kelet-Afrika</a:t>
            </a:r>
            <a:r>
              <a:rPr lang="en-US" altLang="hu-HU" sz="2200" dirty="0" smtClean="0"/>
              <a:t>: </a:t>
            </a:r>
            <a:r>
              <a:rPr lang="hu-HU" altLang="hu-HU" sz="2200" dirty="0" smtClean="0"/>
              <a:t>Etiópia, stb.</a:t>
            </a:r>
            <a:r>
              <a:rPr lang="en-US" altLang="hu-HU" sz="2200" dirty="0" smtClean="0"/>
              <a:t>)</a:t>
            </a:r>
            <a:endParaRPr lang="en-US" altLang="hu-HU" sz="2200" dirty="0"/>
          </a:p>
          <a:p>
            <a:pPr marL="533400" indent="-533400">
              <a:lnSpc>
                <a:spcPct val="130000"/>
              </a:lnSpc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u="sng" dirty="0" smtClean="0">
                <a:solidFill>
                  <a:schemeClr val="tx1"/>
                </a:solidFill>
              </a:rPr>
              <a:t>Csádi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  <a:r>
              <a:rPr lang="hu-HU" altLang="hu-HU" dirty="0" smtClean="0">
                <a:solidFill>
                  <a:schemeClr val="tx1"/>
                </a:solidFill>
              </a:rPr>
              <a:t>nyelvek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  <a:r>
              <a:rPr lang="en-US" altLang="hu-HU" sz="2200" dirty="0" smtClean="0"/>
              <a:t>(</a:t>
            </a:r>
            <a:r>
              <a:rPr lang="hu-HU" altLang="hu-HU" sz="2200" dirty="0" smtClean="0"/>
              <a:t>Nyugat-Afrika</a:t>
            </a:r>
            <a:r>
              <a:rPr lang="en-US" altLang="hu-HU" sz="2200" dirty="0" smtClean="0"/>
              <a:t>: </a:t>
            </a:r>
            <a:r>
              <a:rPr lang="hu-HU" altLang="hu-HU" sz="2200" dirty="0" err="1" smtClean="0"/>
              <a:t>pl</a:t>
            </a:r>
            <a:r>
              <a:rPr lang="en-US" altLang="hu-HU" sz="2200" dirty="0" smtClean="0"/>
              <a:t>., </a:t>
            </a:r>
            <a:r>
              <a:rPr lang="en-US" altLang="hu-HU" sz="2200" i="1" dirty="0" err="1" smtClean="0"/>
              <a:t>Haus</a:t>
            </a:r>
            <a:r>
              <a:rPr lang="hu-HU" altLang="hu-HU" sz="2200" i="1" dirty="0"/>
              <a:t>z</a:t>
            </a:r>
            <a:r>
              <a:rPr lang="en-US" altLang="hu-HU" sz="2200" i="1" dirty="0" smtClean="0"/>
              <a:t>a</a:t>
            </a:r>
            <a:r>
              <a:rPr lang="en-US" altLang="hu-HU" sz="2200" dirty="0"/>
              <a:t>.)</a:t>
            </a:r>
          </a:p>
          <a:p>
            <a:pPr marL="533400" indent="-533400">
              <a:lnSpc>
                <a:spcPct val="130000"/>
              </a:lnSpc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u="sng" dirty="0" err="1" smtClean="0">
                <a:solidFill>
                  <a:schemeClr val="tx1"/>
                </a:solidFill>
              </a:rPr>
              <a:t>Omói</a:t>
            </a:r>
            <a:r>
              <a:rPr lang="hu-HU" altLang="hu-HU" dirty="0" smtClean="0">
                <a:solidFill>
                  <a:schemeClr val="tx1"/>
                </a:solidFill>
              </a:rPr>
              <a:t>/</a:t>
            </a:r>
            <a:r>
              <a:rPr lang="hu-HU" altLang="hu-HU" dirty="0" err="1" smtClean="0">
                <a:solidFill>
                  <a:schemeClr val="tx1"/>
                </a:solidFill>
              </a:rPr>
              <a:t>omotikus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  <a:r>
              <a:rPr lang="hu-HU" altLang="hu-HU" dirty="0" smtClean="0">
                <a:solidFill>
                  <a:schemeClr val="tx1"/>
                </a:solidFill>
              </a:rPr>
              <a:t>nyelvek</a:t>
            </a:r>
            <a:r>
              <a:rPr lang="en-US" altLang="hu-HU" dirty="0" smtClean="0">
                <a:solidFill>
                  <a:schemeClr val="tx1"/>
                </a:solidFill>
              </a:rPr>
              <a:t> </a:t>
            </a:r>
            <a:r>
              <a:rPr lang="en-US" altLang="hu-HU" sz="2200" dirty="0" smtClean="0"/>
              <a:t>(</a:t>
            </a:r>
            <a:r>
              <a:rPr lang="hu-HU" altLang="hu-HU" sz="2200" dirty="0" smtClean="0"/>
              <a:t>DNy-Etiópia</a:t>
            </a:r>
            <a:r>
              <a:rPr lang="en-US" altLang="hu-HU" sz="2200" dirty="0" smtClean="0"/>
              <a:t>)</a:t>
            </a:r>
            <a:endParaRPr lang="en-US" altLang="hu-HU" sz="2200" dirty="0"/>
          </a:p>
          <a:p>
            <a:pPr marL="533400" indent="-533400">
              <a:lnSpc>
                <a:spcPct val="130000"/>
              </a:lnSpc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en-US" altLang="hu-HU" sz="2000" dirty="0"/>
              <a:t>		1950: Joseph Greenberg. Since: many different subgroups proposed.</a:t>
            </a:r>
            <a:br>
              <a:rPr lang="en-US" altLang="hu-HU" sz="2000" dirty="0"/>
            </a:br>
            <a:r>
              <a:rPr lang="en-US" altLang="hu-HU" sz="2000" dirty="0"/>
              <a:t>Common ancestors: when, where, how did they live?</a:t>
            </a:r>
          </a:p>
        </p:txBody>
      </p:sp>
    </p:spTree>
    <p:extLst>
      <p:ext uri="{BB962C8B-B14F-4D97-AF65-F5344CB8AC3E}">
        <p14:creationId xmlns:p14="http://schemas.microsoft.com/office/powerpoint/2010/main" val="2636545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47851" y="274638"/>
            <a:ext cx="8569325" cy="14986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altLang="hu-HU" dirty="0"/>
              <a:t>Az afroázsiai nyelvcsalád</a:t>
            </a:r>
            <a:r>
              <a:rPr lang="en-US" altLang="hu-HU" dirty="0"/>
              <a:t>,</a:t>
            </a:r>
            <a:r>
              <a:rPr lang="en-US" altLang="hu-HU" dirty="0" smtClean="0">
                <a:solidFill>
                  <a:schemeClr val="tx1"/>
                </a:solidFill>
              </a:rPr>
              <a:t/>
            </a:r>
            <a:br>
              <a:rPr lang="en-US" altLang="hu-HU" dirty="0" smtClean="0">
                <a:solidFill>
                  <a:schemeClr val="tx1"/>
                </a:solidFill>
              </a:rPr>
            </a:br>
            <a:r>
              <a:rPr lang="en-US" altLang="hu-HU" sz="3200" dirty="0"/>
              <a:t>a.k.a. </a:t>
            </a:r>
            <a:r>
              <a:rPr lang="en-US" altLang="hu-HU" sz="3200" i="1" dirty="0" err="1"/>
              <a:t>Afroasiatic</a:t>
            </a:r>
            <a:r>
              <a:rPr lang="en-US" altLang="hu-HU" sz="3200" i="1" dirty="0"/>
              <a:t> language phylum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19288" y="2149476"/>
            <a:ext cx="8229600" cy="4016375"/>
          </a:xfrm>
        </p:spPr>
        <p:txBody>
          <a:bodyPr/>
          <a:lstStyle/>
          <a:p>
            <a:pPr marL="533400" indent="-533400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altLang="hu-HU" sz="2200"/>
          </a:p>
        </p:txBody>
      </p:sp>
      <p:pic>
        <p:nvPicPr>
          <p:cNvPr id="25605" name="Picture 7" descr="aama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3" y="1844675"/>
            <a:ext cx="6413500" cy="421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4079875" y="6165850"/>
            <a:ext cx="568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hu-HU" sz="1400"/>
              <a:t>Source: http://linguistics.byu.edu/classes/ling450ch/images/aamap.gif, </a:t>
            </a:r>
            <a:br>
              <a:rPr lang="en-US" altLang="hu-HU" sz="1400"/>
            </a:br>
            <a:r>
              <a:rPr lang="en-US" altLang="hu-HU" sz="1400" i="1"/>
              <a:t>Adapted from Bomhard 1984:181.</a:t>
            </a:r>
            <a:r>
              <a:rPr lang="en-US" altLang="hu-HU" sz="1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9074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47851" y="274638"/>
            <a:ext cx="8569325" cy="1143000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u-HU" altLang="hu-HU" sz="4000" dirty="0" smtClean="0"/>
              <a:t>A sémi nyelvek – „</a:t>
            </a:r>
            <a:r>
              <a:rPr lang="hu-HU" altLang="hu-HU" sz="4000" dirty="0" err="1" smtClean="0"/>
              <a:t>gestalt</a:t>
            </a:r>
            <a:r>
              <a:rPr lang="hu-HU" altLang="hu-HU" sz="4000" dirty="0" smtClean="0"/>
              <a:t> megközelítés”</a:t>
            </a:r>
            <a:endParaRPr lang="en-US" altLang="hu-HU" sz="4000" dirty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1" y="1600201"/>
            <a:ext cx="9216451" cy="4708525"/>
          </a:xfrm>
        </p:spPr>
        <p:txBody>
          <a:bodyPr>
            <a:normAutofit lnSpcReduction="10000"/>
          </a:bodyPr>
          <a:lstStyle/>
          <a:p>
            <a:pPr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A. L. </a:t>
            </a:r>
            <a:r>
              <a:rPr lang="hu-HU" altLang="hu-HU" dirty="0" err="1" smtClean="0">
                <a:solidFill>
                  <a:schemeClr val="tx1"/>
                </a:solidFill>
              </a:rPr>
              <a:t>Schlözer</a:t>
            </a:r>
            <a:r>
              <a:rPr lang="hu-HU" altLang="hu-HU" dirty="0" smtClean="0">
                <a:solidFill>
                  <a:schemeClr val="tx1"/>
                </a:solidFill>
              </a:rPr>
              <a:t> 1781.</a:t>
            </a:r>
          </a:p>
          <a:p>
            <a:pPr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/>
              <a:t>„Ránézésre”	</a:t>
            </a:r>
            <a:r>
              <a:rPr lang="hu-HU" altLang="hu-HU" sz="2000" dirty="0" smtClean="0"/>
              <a:t> (</a:t>
            </a:r>
            <a:r>
              <a:rPr lang="hu-HU" altLang="hu-HU" sz="2000" dirty="0" err="1" smtClean="0"/>
              <a:t>v.ö</a:t>
            </a:r>
            <a:r>
              <a:rPr lang="hu-HU" altLang="hu-HU" sz="2000" dirty="0" smtClean="0"/>
              <a:t>. </a:t>
            </a:r>
            <a:r>
              <a:rPr lang="hu-HU" altLang="hu-HU" sz="2000" dirty="0" err="1" smtClean="0"/>
              <a:t>Bennett</a:t>
            </a:r>
            <a:r>
              <a:rPr lang="hu-HU" altLang="hu-HU" sz="2000" dirty="0" smtClean="0"/>
              <a:t>, p. 20)</a:t>
            </a:r>
            <a:endParaRPr lang="hu-HU" altLang="hu-HU" sz="2000" dirty="0" smtClean="0">
              <a:solidFill>
                <a:schemeClr val="tx1"/>
              </a:solidFill>
            </a:endParaRPr>
          </a:p>
          <a:p>
            <a:pPr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/>
              <a:t>Első közelítésben öt-hét nagy csoport:</a:t>
            </a:r>
          </a:p>
          <a:p>
            <a:pPr lvl="1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Akkád  (ó/közép/újbabiloni </a:t>
            </a:r>
            <a:r>
              <a:rPr lang="hu-HU" altLang="hu-HU" dirty="0"/>
              <a:t>és ó/közép/</a:t>
            </a:r>
            <a:r>
              <a:rPr lang="hu-HU" altLang="hu-HU" dirty="0" err="1"/>
              <a:t>újasszír</a:t>
            </a:r>
            <a:r>
              <a:rPr lang="hu-HU" altLang="hu-HU" dirty="0"/>
              <a:t> </a:t>
            </a:r>
            <a:r>
              <a:rPr lang="hu-HU" altLang="hu-HU" dirty="0" smtClean="0">
                <a:solidFill>
                  <a:schemeClr val="tx1"/>
                </a:solidFill>
              </a:rPr>
              <a:t>dialektusok) </a:t>
            </a:r>
          </a:p>
          <a:p>
            <a:pPr lvl="1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/>
              <a:t>Arámi (</a:t>
            </a:r>
            <a:r>
              <a:rPr lang="hu-HU" altLang="hu-HU" dirty="0" err="1" smtClean="0"/>
              <a:t>óarámi</a:t>
            </a:r>
            <a:r>
              <a:rPr lang="hu-HU" altLang="hu-HU" dirty="0" smtClean="0"/>
              <a:t>, bibliai arámi, szír, </a:t>
            </a:r>
            <a:r>
              <a:rPr lang="hu-HU" altLang="hu-HU" dirty="0" err="1" smtClean="0"/>
              <a:t>neoarámi</a:t>
            </a:r>
            <a:r>
              <a:rPr lang="hu-HU" altLang="hu-HU" dirty="0" smtClean="0"/>
              <a:t>, stb.)</a:t>
            </a:r>
          </a:p>
          <a:p>
            <a:pPr lvl="1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Kánaáni (héber, föníciai…)</a:t>
            </a:r>
          </a:p>
          <a:p>
            <a:pPr lvl="1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/>
              <a:t>Arab („északarab”, „tulajdonképpeni arab”: </a:t>
            </a:r>
            <a:r>
              <a:rPr lang="hu-HU" altLang="hu-HU" dirty="0" err="1" smtClean="0"/>
              <a:t>óarab</a:t>
            </a:r>
            <a:r>
              <a:rPr lang="hu-HU" altLang="hu-HU" dirty="0" smtClean="0"/>
              <a:t>, </a:t>
            </a:r>
            <a:r>
              <a:rPr lang="hu-HU" altLang="hu-HU" dirty="0" err="1" smtClean="0"/>
              <a:t>nabateus</a:t>
            </a:r>
            <a:r>
              <a:rPr lang="hu-HU" altLang="hu-HU" dirty="0" smtClean="0"/>
              <a:t>, preklasszikus arab, klasszikus arab, közép arab, standard modern arab, mai </a:t>
            </a:r>
            <a:r>
              <a:rPr lang="hu-HU" altLang="hu-HU" dirty="0" err="1" smtClean="0"/>
              <a:t>kollokviális</a:t>
            </a:r>
            <a:r>
              <a:rPr lang="hu-HU" altLang="hu-HU" dirty="0" smtClean="0"/>
              <a:t> arab „dialektusok”, </a:t>
            </a:r>
            <a:r>
              <a:rPr lang="hu-HU" altLang="hu-HU" dirty="0" err="1" smtClean="0"/>
              <a:t>judeoarab</a:t>
            </a:r>
            <a:r>
              <a:rPr lang="hu-HU" altLang="hu-HU" dirty="0" smtClean="0"/>
              <a:t> nyelvek…)</a:t>
            </a:r>
          </a:p>
          <a:p>
            <a:pPr lvl="1"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Ókori (feliratos, </a:t>
            </a:r>
            <a:r>
              <a:rPr lang="hu-HU" altLang="hu-HU" dirty="0" err="1" smtClean="0">
                <a:solidFill>
                  <a:schemeClr val="tx1"/>
                </a:solidFill>
              </a:rPr>
              <a:t>epigrafikus</a:t>
            </a:r>
            <a:r>
              <a:rPr lang="hu-HU" altLang="hu-HU" dirty="0" smtClean="0">
                <a:solidFill>
                  <a:schemeClr val="tx1"/>
                </a:solidFill>
              </a:rPr>
              <a:t>) </a:t>
            </a:r>
            <a:r>
              <a:rPr lang="hu-HU" altLang="hu-HU" dirty="0" err="1" smtClean="0">
                <a:solidFill>
                  <a:schemeClr val="tx1"/>
                </a:solidFill>
              </a:rPr>
              <a:t>délarábiai</a:t>
            </a:r>
            <a:r>
              <a:rPr lang="hu-HU" altLang="hu-HU" dirty="0" smtClean="0">
                <a:solidFill>
                  <a:schemeClr val="tx1"/>
                </a:solidFill>
              </a:rPr>
              <a:t>. Modern </a:t>
            </a:r>
            <a:r>
              <a:rPr lang="hu-HU" altLang="hu-HU" dirty="0" err="1" smtClean="0">
                <a:solidFill>
                  <a:schemeClr val="tx1"/>
                </a:solidFill>
              </a:rPr>
              <a:t>délarábiai</a:t>
            </a:r>
            <a:r>
              <a:rPr lang="hu-HU" altLang="hu-HU" dirty="0" smtClean="0">
                <a:solidFill>
                  <a:schemeClr val="tx1"/>
                </a:solidFill>
              </a:rPr>
              <a:t>. </a:t>
            </a:r>
            <a:br>
              <a:rPr lang="hu-HU" altLang="hu-HU" dirty="0" smtClean="0">
                <a:solidFill>
                  <a:schemeClr val="tx1"/>
                </a:solidFill>
              </a:rPr>
            </a:br>
            <a:r>
              <a:rPr lang="hu-HU" altLang="hu-HU" dirty="0" smtClean="0"/>
              <a:t>E</a:t>
            </a:r>
            <a:r>
              <a:rPr lang="hu-HU" altLang="hu-HU" dirty="0" smtClean="0">
                <a:solidFill>
                  <a:schemeClr val="tx1"/>
                </a:solidFill>
              </a:rPr>
              <a:t>tiópiai sémi nyelvek (</a:t>
            </a:r>
            <a:r>
              <a:rPr lang="hu-HU" altLang="hu-HU" dirty="0" err="1" smtClean="0">
                <a:solidFill>
                  <a:schemeClr val="tx1"/>
                </a:solidFill>
              </a:rPr>
              <a:t>geez</a:t>
            </a:r>
            <a:r>
              <a:rPr lang="hu-HU" altLang="hu-HU" dirty="0" smtClean="0">
                <a:solidFill>
                  <a:schemeClr val="tx1"/>
                </a:solidFill>
              </a:rPr>
              <a:t>, </a:t>
            </a:r>
            <a:r>
              <a:rPr lang="hu-HU" altLang="hu-HU" dirty="0" err="1" smtClean="0">
                <a:solidFill>
                  <a:schemeClr val="tx1"/>
                </a:solidFill>
              </a:rPr>
              <a:t>amhara</a:t>
            </a:r>
            <a:r>
              <a:rPr lang="hu-HU" altLang="hu-HU" dirty="0" smtClean="0">
                <a:solidFill>
                  <a:schemeClr val="tx1"/>
                </a:solidFill>
              </a:rPr>
              <a:t>, </a:t>
            </a:r>
            <a:r>
              <a:rPr lang="hu-HU" altLang="hu-HU" dirty="0" err="1" smtClean="0">
                <a:solidFill>
                  <a:schemeClr val="tx1"/>
                </a:solidFill>
              </a:rPr>
              <a:t>tigré</a:t>
            </a:r>
            <a:r>
              <a:rPr lang="hu-HU" altLang="hu-HU" dirty="0" smtClean="0"/>
              <a:t>, </a:t>
            </a:r>
            <a:r>
              <a:rPr lang="hu-HU" altLang="hu-HU" dirty="0" err="1" smtClean="0"/>
              <a:t>tigrinya</a:t>
            </a:r>
            <a:r>
              <a:rPr lang="hu-HU" altLang="hu-HU" dirty="0" smtClean="0"/>
              <a:t>…)</a:t>
            </a:r>
            <a:endParaRPr lang="hu-HU" altLang="hu-HU" dirty="0" smtClean="0">
              <a:solidFill>
                <a:schemeClr val="tx1"/>
              </a:solidFill>
            </a:endParaRPr>
          </a:p>
          <a:p>
            <a:pPr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r>
              <a:rPr lang="hu-HU" altLang="hu-HU" dirty="0" smtClean="0">
                <a:solidFill>
                  <a:schemeClr val="tx1"/>
                </a:solidFill>
              </a:rPr>
              <a:t>Def</a:t>
            </a:r>
            <a:r>
              <a:rPr lang="hu-HU" altLang="hu-HU" dirty="0" smtClean="0"/>
              <a:t>iniálható-e mitől sémi egy sémi nyelv?</a:t>
            </a:r>
            <a:endParaRPr lang="en-US" altLang="hu-HU" dirty="0" smtClean="0">
              <a:solidFill>
                <a:schemeClr val="tx1"/>
              </a:solidFill>
            </a:endParaRPr>
          </a:p>
          <a:p>
            <a:pPr marL="533400" indent="-533400">
              <a:buNone/>
              <a:tabLst>
                <a:tab pos="338138" algn="l"/>
                <a:tab pos="450850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</a:tabLst>
            </a:pPr>
            <a:endParaRPr lang="en-US" altLang="hu-HU" sz="2400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8553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539</Words>
  <Application>Microsoft Office PowerPoint</Application>
  <PresentationFormat>Szélesvásznú</PresentationFormat>
  <Paragraphs>191</Paragraphs>
  <Slides>16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Office-téma</vt:lpstr>
      <vt:lpstr>Sém és Hám fiai?  A héber nyelv helye  az afroázsiai és a sémi nyelvcsaládban</vt:lpstr>
      <vt:lpstr>Az összehasonlítástól a családfáig</vt:lpstr>
      <vt:lpstr>Családfa</vt:lpstr>
      <vt:lpstr>Néhány izoglossza   (Hetzron nyomán)</vt:lpstr>
      <vt:lpstr>A héberhez hasonló nyelvek</vt:lpstr>
      <vt:lpstr>Az afroázsiai nyelvcsalád, a.k.a. Afroasiatic language phylum</vt:lpstr>
      <vt:lpstr>Az afroázsiai nyelvcsalád, a.k.a. Afroasiatic language phylum</vt:lpstr>
      <vt:lpstr>Az afroázsiai nyelvcsalád, a.k.a. Afroasiatic language phylum</vt:lpstr>
      <vt:lpstr>A sémi nyelvek – „gestalt megközelítés”</vt:lpstr>
      <vt:lpstr>A sémi nyelvek: alcsoportok?</vt:lpstr>
      <vt:lpstr>Sémi nyelvek családfája: régi, elsősorban földrajzi alapú felosztás</vt:lpstr>
      <vt:lpstr>Nyelvcsalád és családfa (manapság kb. standard verzió)</vt:lpstr>
      <vt:lpstr>Nyelvcsalád és családfa (kevésbé standard verzió)</vt:lpstr>
      <vt:lpstr>PowerPoint bemutató</vt:lpstr>
      <vt:lpstr>PowerPoint bemutató</vt:lpstr>
      <vt:lpstr>Viszlát jövő héten!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birot</dc:creator>
  <cp:lastModifiedBy>birot</cp:lastModifiedBy>
  <cp:revision>91</cp:revision>
  <dcterms:created xsi:type="dcterms:W3CDTF">2014-09-22T10:01:53Z</dcterms:created>
  <dcterms:modified xsi:type="dcterms:W3CDTF">2014-12-15T11:51:25Z</dcterms:modified>
</cp:coreProperties>
</file>